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20" r:id="rId5"/>
  </p:sldMasterIdLst>
  <p:notesMasterIdLst>
    <p:notesMasterId r:id="rId27"/>
  </p:notesMasterIdLst>
  <p:sldIdLst>
    <p:sldId id="336" r:id="rId6"/>
    <p:sldId id="346" r:id="rId7"/>
    <p:sldId id="278" r:id="rId8"/>
    <p:sldId id="345" r:id="rId9"/>
    <p:sldId id="328" r:id="rId10"/>
    <p:sldId id="329" r:id="rId11"/>
    <p:sldId id="319" r:id="rId12"/>
    <p:sldId id="330" r:id="rId13"/>
    <p:sldId id="298" r:id="rId14"/>
    <p:sldId id="320" r:id="rId15"/>
    <p:sldId id="326" r:id="rId16"/>
    <p:sldId id="332" r:id="rId17"/>
    <p:sldId id="337" r:id="rId18"/>
    <p:sldId id="331" r:id="rId19"/>
    <p:sldId id="338" r:id="rId20"/>
    <p:sldId id="343" r:id="rId21"/>
    <p:sldId id="340" r:id="rId22"/>
    <p:sldId id="339" r:id="rId23"/>
    <p:sldId id="342" r:id="rId24"/>
    <p:sldId id="344" r:id="rId25"/>
    <p:sldId id="341"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7A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89" autoAdjust="0"/>
  </p:normalViewPr>
  <p:slideViewPr>
    <p:cSldViewPr snapToGrid="0">
      <p:cViewPr varScale="1">
        <p:scale>
          <a:sx n="97" d="100"/>
          <a:sy n="97" d="100"/>
        </p:scale>
        <p:origin x="10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athan Crockett" userId="8b9b8e2b-8d79-4abb-926e-97473b9c8fdd" providerId="ADAL" clId="{C5246078-D133-40D2-B847-DFAE174C8954}"/>
    <pc:docChg chg="undo custSel addSld delSld modSld sldOrd">
      <pc:chgData name="Johnathan Crockett" userId="8b9b8e2b-8d79-4abb-926e-97473b9c8fdd" providerId="ADAL" clId="{C5246078-D133-40D2-B847-DFAE174C8954}" dt="2023-06-19T14:23:36.778" v="742" actId="1076"/>
      <pc:docMkLst>
        <pc:docMk/>
      </pc:docMkLst>
      <pc:sldChg chg="addSp modSp mod">
        <pc:chgData name="Johnathan Crockett" userId="8b9b8e2b-8d79-4abb-926e-97473b9c8fdd" providerId="ADAL" clId="{C5246078-D133-40D2-B847-DFAE174C8954}" dt="2023-06-19T14:19:50.396" v="402" actId="20577"/>
        <pc:sldMkLst>
          <pc:docMk/>
          <pc:sldMk cId="2255982139" sldId="278"/>
        </pc:sldMkLst>
        <pc:spChg chg="mod">
          <ac:chgData name="Johnathan Crockett" userId="8b9b8e2b-8d79-4abb-926e-97473b9c8fdd" providerId="ADAL" clId="{C5246078-D133-40D2-B847-DFAE174C8954}" dt="2023-06-07T10:13:56.256" v="130" actId="20577"/>
          <ac:spMkLst>
            <pc:docMk/>
            <pc:sldMk cId="2255982139" sldId="278"/>
            <ac:spMk id="17" creationId="{833D49BF-C574-4900-B528-4EAA80B2AA86}"/>
          </ac:spMkLst>
        </pc:spChg>
        <pc:graphicFrameChg chg="modGraphic">
          <ac:chgData name="Johnathan Crockett" userId="8b9b8e2b-8d79-4abb-926e-97473b9c8fdd" providerId="ADAL" clId="{C5246078-D133-40D2-B847-DFAE174C8954}" dt="2023-06-19T14:19:50.396" v="402" actId="20577"/>
          <ac:graphicFrameMkLst>
            <pc:docMk/>
            <pc:sldMk cId="2255982139" sldId="278"/>
            <ac:graphicFrameMk id="15" creationId="{B807807A-19E7-41EB-AEFF-C9F17A73CCC8}"/>
          </ac:graphicFrameMkLst>
        </pc:graphicFrameChg>
        <pc:picChg chg="add mod">
          <ac:chgData name="Johnathan Crockett" userId="8b9b8e2b-8d79-4abb-926e-97473b9c8fdd" providerId="ADAL" clId="{C5246078-D133-40D2-B847-DFAE174C8954}" dt="2023-06-19T10:03:11.470" v="321" actId="14100"/>
          <ac:picMkLst>
            <pc:docMk/>
            <pc:sldMk cId="2255982139" sldId="278"/>
            <ac:picMk id="1026" creationId="{43B80286-5093-3ED8-DA84-00AB81792998}"/>
          </ac:picMkLst>
        </pc:picChg>
      </pc:sldChg>
      <pc:sldChg chg="modSp mod ord">
        <pc:chgData name="Johnathan Crockett" userId="8b9b8e2b-8d79-4abb-926e-97473b9c8fdd" providerId="ADAL" clId="{C5246078-D133-40D2-B847-DFAE174C8954}" dt="2023-06-19T10:06:10.761" v="395" actId="207"/>
        <pc:sldMkLst>
          <pc:docMk/>
          <pc:sldMk cId="585418684" sldId="298"/>
        </pc:sldMkLst>
        <pc:spChg chg="mod">
          <ac:chgData name="Johnathan Crockett" userId="8b9b8e2b-8d79-4abb-926e-97473b9c8fdd" providerId="ADAL" clId="{C5246078-D133-40D2-B847-DFAE174C8954}" dt="2023-06-19T10:06:10.761" v="395" actId="207"/>
          <ac:spMkLst>
            <pc:docMk/>
            <pc:sldMk cId="585418684" sldId="298"/>
            <ac:spMk id="11" creationId="{E76DF411-CDA6-4D38-BBCD-F9957145FC34}"/>
          </ac:spMkLst>
        </pc:spChg>
      </pc:sldChg>
      <pc:sldChg chg="del">
        <pc:chgData name="Johnathan Crockett" userId="8b9b8e2b-8d79-4abb-926e-97473b9c8fdd" providerId="ADAL" clId="{C5246078-D133-40D2-B847-DFAE174C8954}" dt="2023-06-07T10:14:22.021" v="131" actId="47"/>
        <pc:sldMkLst>
          <pc:docMk/>
          <pc:sldMk cId="3710387032" sldId="317"/>
        </pc:sldMkLst>
      </pc:sldChg>
      <pc:sldChg chg="modSp mod">
        <pc:chgData name="Johnathan Crockett" userId="8b9b8e2b-8d79-4abb-926e-97473b9c8fdd" providerId="ADAL" clId="{C5246078-D133-40D2-B847-DFAE174C8954}" dt="2023-06-07T10:31:13.760" v="209" actId="1076"/>
        <pc:sldMkLst>
          <pc:docMk/>
          <pc:sldMk cId="197021952" sldId="319"/>
        </pc:sldMkLst>
        <pc:spChg chg="mod">
          <ac:chgData name="Johnathan Crockett" userId="8b9b8e2b-8d79-4abb-926e-97473b9c8fdd" providerId="ADAL" clId="{C5246078-D133-40D2-B847-DFAE174C8954}" dt="2023-06-07T10:29:43.886" v="207" actId="1076"/>
          <ac:spMkLst>
            <pc:docMk/>
            <pc:sldMk cId="197021952" sldId="319"/>
            <ac:spMk id="5" creationId="{2003A230-FE19-484E-B1A8-EE65180A3DA1}"/>
          </ac:spMkLst>
        </pc:spChg>
        <pc:spChg chg="mod">
          <ac:chgData name="Johnathan Crockett" userId="8b9b8e2b-8d79-4abb-926e-97473b9c8fdd" providerId="ADAL" clId="{C5246078-D133-40D2-B847-DFAE174C8954}" dt="2023-06-07T10:29:36.382" v="205" actId="1076"/>
          <ac:spMkLst>
            <pc:docMk/>
            <pc:sldMk cId="197021952" sldId="319"/>
            <ac:spMk id="9" creationId="{DE52E3B6-8F8E-4CAD-AFF5-C42FC6999E65}"/>
          </ac:spMkLst>
        </pc:spChg>
        <pc:picChg chg="mod">
          <ac:chgData name="Johnathan Crockett" userId="8b9b8e2b-8d79-4abb-926e-97473b9c8fdd" providerId="ADAL" clId="{C5246078-D133-40D2-B847-DFAE174C8954}" dt="2023-06-07T10:31:13.760" v="209" actId="1076"/>
          <ac:picMkLst>
            <pc:docMk/>
            <pc:sldMk cId="197021952" sldId="319"/>
            <ac:picMk id="1030" creationId="{97EB4A59-7405-ABDF-D775-D241E86A0227}"/>
          </ac:picMkLst>
        </pc:picChg>
      </pc:sldChg>
      <pc:sldChg chg="addSp delSp modSp mod">
        <pc:chgData name="Johnathan Crockett" userId="8b9b8e2b-8d79-4abb-926e-97473b9c8fdd" providerId="ADAL" clId="{C5246078-D133-40D2-B847-DFAE174C8954}" dt="2023-06-07T10:43:32.528" v="251" actId="14100"/>
        <pc:sldMkLst>
          <pc:docMk/>
          <pc:sldMk cId="3062831341" sldId="320"/>
        </pc:sldMkLst>
        <pc:spChg chg="del">
          <ac:chgData name="Johnathan Crockett" userId="8b9b8e2b-8d79-4abb-926e-97473b9c8fdd" providerId="ADAL" clId="{C5246078-D133-40D2-B847-DFAE174C8954}" dt="2023-06-07T10:43:18.651" v="246" actId="478"/>
          <ac:spMkLst>
            <pc:docMk/>
            <pc:sldMk cId="3062831341" sldId="320"/>
            <ac:spMk id="11" creationId="{B738F9F7-C25B-46B7-BE5A-05ACF162F61F}"/>
          </ac:spMkLst>
        </pc:spChg>
        <pc:picChg chg="add mod">
          <ac:chgData name="Johnathan Crockett" userId="8b9b8e2b-8d79-4abb-926e-97473b9c8fdd" providerId="ADAL" clId="{C5246078-D133-40D2-B847-DFAE174C8954}" dt="2023-06-07T10:43:32.528" v="251" actId="14100"/>
          <ac:picMkLst>
            <pc:docMk/>
            <pc:sldMk cId="3062831341" sldId="320"/>
            <ac:picMk id="3" creationId="{6CBD8BA4-BFC9-0540-2B39-F9FDE5D9D154}"/>
          </ac:picMkLst>
        </pc:picChg>
        <pc:picChg chg="mod">
          <ac:chgData name="Johnathan Crockett" userId="8b9b8e2b-8d79-4abb-926e-97473b9c8fdd" providerId="ADAL" clId="{C5246078-D133-40D2-B847-DFAE174C8954}" dt="2023-06-07T10:43:21.832" v="247" actId="14100"/>
          <ac:picMkLst>
            <pc:docMk/>
            <pc:sldMk cId="3062831341" sldId="320"/>
            <ac:picMk id="5122" creationId="{9A294358-65D3-4B00-97A5-2D7399750214}"/>
          </ac:picMkLst>
        </pc:picChg>
      </pc:sldChg>
      <pc:sldChg chg="addSp delSp modSp mod">
        <pc:chgData name="Johnathan Crockett" userId="8b9b8e2b-8d79-4abb-926e-97473b9c8fdd" providerId="ADAL" clId="{C5246078-D133-40D2-B847-DFAE174C8954}" dt="2023-06-19T10:05:19.837" v="359" actId="20577"/>
        <pc:sldMkLst>
          <pc:docMk/>
          <pc:sldMk cId="12850969" sldId="330"/>
        </pc:sldMkLst>
        <pc:spChg chg="mod">
          <ac:chgData name="Johnathan Crockett" userId="8b9b8e2b-8d79-4abb-926e-97473b9c8fdd" providerId="ADAL" clId="{C5246078-D133-40D2-B847-DFAE174C8954}" dt="2023-06-19T10:05:19.837" v="359" actId="20577"/>
          <ac:spMkLst>
            <pc:docMk/>
            <pc:sldMk cId="12850969" sldId="330"/>
            <ac:spMk id="13" creationId="{210BF3D7-BC24-40FF-9934-525C87B8C7BF}"/>
          </ac:spMkLst>
        </pc:spChg>
        <pc:spChg chg="mod">
          <ac:chgData name="Johnathan Crockett" userId="8b9b8e2b-8d79-4abb-926e-97473b9c8fdd" providerId="ADAL" clId="{C5246078-D133-40D2-B847-DFAE174C8954}" dt="2023-06-19T10:05:07.646" v="343" actId="1076"/>
          <ac:spMkLst>
            <pc:docMk/>
            <pc:sldMk cId="12850969" sldId="330"/>
            <ac:spMk id="14" creationId="{124E594F-F11E-4D6D-A831-8D8905BCBAAE}"/>
          </ac:spMkLst>
        </pc:spChg>
        <pc:graphicFrameChg chg="modGraphic">
          <ac:chgData name="Johnathan Crockett" userId="8b9b8e2b-8d79-4abb-926e-97473b9c8fdd" providerId="ADAL" clId="{C5246078-D133-40D2-B847-DFAE174C8954}" dt="2023-06-19T10:04:13.532" v="327" actId="20577"/>
          <ac:graphicFrameMkLst>
            <pc:docMk/>
            <pc:sldMk cId="12850969" sldId="330"/>
            <ac:graphicFrameMk id="3" creationId="{FFEAC615-35B5-4EC6-BECE-DAA27796DE54}"/>
          </ac:graphicFrameMkLst>
        </pc:graphicFrameChg>
        <pc:picChg chg="add del mod">
          <ac:chgData name="Johnathan Crockett" userId="8b9b8e2b-8d79-4abb-926e-97473b9c8fdd" providerId="ADAL" clId="{C5246078-D133-40D2-B847-DFAE174C8954}" dt="2023-06-07T10:32:22.674" v="213" actId="478"/>
          <ac:picMkLst>
            <pc:docMk/>
            <pc:sldMk cId="12850969" sldId="330"/>
            <ac:picMk id="4" creationId="{5DC80CAE-49C5-5956-C9F2-787210560C11}"/>
          </ac:picMkLst>
        </pc:picChg>
        <pc:picChg chg="mod">
          <ac:chgData name="Johnathan Crockett" userId="8b9b8e2b-8d79-4abb-926e-97473b9c8fdd" providerId="ADAL" clId="{C5246078-D133-40D2-B847-DFAE174C8954}" dt="2023-06-07T10:35:32.679" v="241" actId="1076"/>
          <ac:picMkLst>
            <pc:docMk/>
            <pc:sldMk cId="12850969" sldId="330"/>
            <ac:picMk id="5" creationId="{7F0015B7-191C-456D-8CDC-3E649A585442}"/>
          </ac:picMkLst>
        </pc:picChg>
        <pc:picChg chg="mod">
          <ac:chgData name="Johnathan Crockett" userId="8b9b8e2b-8d79-4abb-926e-97473b9c8fdd" providerId="ADAL" clId="{C5246078-D133-40D2-B847-DFAE174C8954}" dt="2023-06-07T10:33:51.529" v="226" actId="14100"/>
          <ac:picMkLst>
            <pc:docMk/>
            <pc:sldMk cId="12850969" sldId="330"/>
            <ac:picMk id="6" creationId="{AE6731B5-71A8-4D6B-BAF5-D35ED4633651}"/>
          </ac:picMkLst>
        </pc:picChg>
        <pc:picChg chg="add del mod">
          <ac:chgData name="Johnathan Crockett" userId="8b9b8e2b-8d79-4abb-926e-97473b9c8fdd" providerId="ADAL" clId="{C5246078-D133-40D2-B847-DFAE174C8954}" dt="2023-06-07T10:35:21.880" v="239" actId="1076"/>
          <ac:picMkLst>
            <pc:docMk/>
            <pc:sldMk cId="12850969" sldId="330"/>
            <ac:picMk id="7" creationId="{7BC67815-3361-4902-A906-51A896E83635}"/>
          </ac:picMkLst>
        </pc:picChg>
        <pc:picChg chg="mod">
          <ac:chgData name="Johnathan Crockett" userId="8b9b8e2b-8d79-4abb-926e-97473b9c8fdd" providerId="ADAL" clId="{C5246078-D133-40D2-B847-DFAE174C8954}" dt="2023-06-07T10:37:17.767" v="245" actId="1076"/>
          <ac:picMkLst>
            <pc:docMk/>
            <pc:sldMk cId="12850969" sldId="330"/>
            <ac:picMk id="8" creationId="{4B6A73A3-29EE-428F-8BDE-F273C7BE84F7}"/>
          </ac:picMkLst>
        </pc:picChg>
      </pc:sldChg>
      <pc:sldChg chg="modSp mod">
        <pc:chgData name="Johnathan Crockett" userId="8b9b8e2b-8d79-4abb-926e-97473b9c8fdd" providerId="ADAL" clId="{C5246078-D133-40D2-B847-DFAE174C8954}" dt="2023-06-19T10:06:51.334" v="399" actId="1076"/>
        <pc:sldMkLst>
          <pc:docMk/>
          <pc:sldMk cId="3076499442" sldId="332"/>
        </pc:sldMkLst>
        <pc:spChg chg="mod">
          <ac:chgData name="Johnathan Crockett" userId="8b9b8e2b-8d79-4abb-926e-97473b9c8fdd" providerId="ADAL" clId="{C5246078-D133-40D2-B847-DFAE174C8954}" dt="2023-06-19T10:06:51.334" v="399" actId="1076"/>
          <ac:spMkLst>
            <pc:docMk/>
            <pc:sldMk cId="3076499442" sldId="332"/>
            <ac:spMk id="11" creationId="{FF5A386A-65EB-4333-8870-84B8547EB96F}"/>
          </ac:spMkLst>
        </pc:spChg>
        <pc:spChg chg="mod">
          <ac:chgData name="Johnathan Crockett" userId="8b9b8e2b-8d79-4abb-926e-97473b9c8fdd" providerId="ADAL" clId="{C5246078-D133-40D2-B847-DFAE174C8954}" dt="2023-06-07T10:47:59.986" v="294" actId="14100"/>
          <ac:spMkLst>
            <pc:docMk/>
            <pc:sldMk cId="3076499442" sldId="332"/>
            <ac:spMk id="13" creationId="{59486969-9D30-40A1-AA08-9705A3C7FA1B}"/>
          </ac:spMkLst>
        </pc:spChg>
      </pc:sldChg>
      <pc:sldChg chg="addSp delSp modSp mod">
        <pc:chgData name="Johnathan Crockett" userId="8b9b8e2b-8d79-4abb-926e-97473b9c8fdd" providerId="ADAL" clId="{C5246078-D133-40D2-B847-DFAE174C8954}" dt="2023-06-07T10:48:28.496" v="300" actId="1076"/>
        <pc:sldMkLst>
          <pc:docMk/>
          <pc:sldMk cId="2152436868" sldId="339"/>
        </pc:sldMkLst>
        <pc:spChg chg="del">
          <ac:chgData name="Johnathan Crockett" userId="8b9b8e2b-8d79-4abb-926e-97473b9c8fdd" providerId="ADAL" clId="{C5246078-D133-40D2-B847-DFAE174C8954}" dt="2023-06-07T10:03:35.707" v="0" actId="478"/>
          <ac:spMkLst>
            <pc:docMk/>
            <pc:sldMk cId="2152436868" sldId="339"/>
            <ac:spMk id="3" creationId="{552B3CE6-30DF-4509-8612-74ED03048B83}"/>
          </ac:spMkLst>
        </pc:spChg>
        <pc:spChg chg="del">
          <ac:chgData name="Johnathan Crockett" userId="8b9b8e2b-8d79-4abb-926e-97473b9c8fdd" providerId="ADAL" clId="{C5246078-D133-40D2-B847-DFAE174C8954}" dt="2023-06-07T10:03:37.490" v="1" actId="478"/>
          <ac:spMkLst>
            <pc:docMk/>
            <pc:sldMk cId="2152436868" sldId="339"/>
            <ac:spMk id="4" creationId="{BDF56C1C-10D1-4CD6-8D13-B95F5BEB2C3E}"/>
          </ac:spMkLst>
        </pc:spChg>
        <pc:spChg chg="add del mod">
          <ac:chgData name="Johnathan Crockett" userId="8b9b8e2b-8d79-4abb-926e-97473b9c8fdd" providerId="ADAL" clId="{C5246078-D133-40D2-B847-DFAE174C8954}" dt="2023-06-07T10:03:42.344" v="3"/>
          <ac:spMkLst>
            <pc:docMk/>
            <pc:sldMk cId="2152436868" sldId="339"/>
            <ac:spMk id="8" creationId="{B2707242-7273-9A34-CBCF-F6744F795537}"/>
          </ac:spMkLst>
        </pc:spChg>
        <pc:spChg chg="add del mod">
          <ac:chgData name="Johnathan Crockett" userId="8b9b8e2b-8d79-4abb-926e-97473b9c8fdd" providerId="ADAL" clId="{C5246078-D133-40D2-B847-DFAE174C8954}" dt="2023-06-07T10:05:21.580" v="15" actId="478"/>
          <ac:spMkLst>
            <pc:docMk/>
            <pc:sldMk cId="2152436868" sldId="339"/>
            <ac:spMk id="10" creationId="{86BF3F30-18EF-711A-F643-800AAD7CF134}"/>
          </ac:spMkLst>
        </pc:spChg>
        <pc:spChg chg="add mod">
          <ac:chgData name="Johnathan Crockett" userId="8b9b8e2b-8d79-4abb-926e-97473b9c8fdd" providerId="ADAL" clId="{C5246078-D133-40D2-B847-DFAE174C8954}" dt="2023-06-07T10:48:28.496" v="300" actId="1076"/>
          <ac:spMkLst>
            <pc:docMk/>
            <pc:sldMk cId="2152436868" sldId="339"/>
            <ac:spMk id="18" creationId="{53571730-4BB7-31D2-107B-021FF9A2A966}"/>
          </ac:spMkLst>
        </pc:spChg>
        <pc:spChg chg="add mod">
          <ac:chgData name="Johnathan Crockett" userId="8b9b8e2b-8d79-4abb-926e-97473b9c8fdd" providerId="ADAL" clId="{C5246078-D133-40D2-B847-DFAE174C8954}" dt="2023-06-07T10:48:18.608" v="297" actId="1076"/>
          <ac:spMkLst>
            <pc:docMk/>
            <pc:sldMk cId="2152436868" sldId="339"/>
            <ac:spMk id="20" creationId="{F33A5AD3-F105-D0DB-31CA-267AB82CE312}"/>
          </ac:spMkLst>
        </pc:spChg>
        <pc:spChg chg="add mod">
          <ac:chgData name="Johnathan Crockett" userId="8b9b8e2b-8d79-4abb-926e-97473b9c8fdd" providerId="ADAL" clId="{C5246078-D133-40D2-B847-DFAE174C8954}" dt="2023-06-07T10:12:26.064" v="99" actId="1076"/>
          <ac:spMkLst>
            <pc:docMk/>
            <pc:sldMk cId="2152436868" sldId="339"/>
            <ac:spMk id="21" creationId="{186CBDAA-6D5A-F32F-63B1-9CCB540CBF7B}"/>
          </ac:spMkLst>
        </pc:spChg>
        <pc:spChg chg="add mod">
          <ac:chgData name="Johnathan Crockett" userId="8b9b8e2b-8d79-4abb-926e-97473b9c8fdd" providerId="ADAL" clId="{C5246078-D133-40D2-B847-DFAE174C8954}" dt="2023-06-07T10:12:30.558" v="105" actId="20577"/>
          <ac:spMkLst>
            <pc:docMk/>
            <pc:sldMk cId="2152436868" sldId="339"/>
            <ac:spMk id="22" creationId="{2B3CF324-59A1-B2B5-DDDC-1B1DD330ECE9}"/>
          </ac:spMkLst>
        </pc:spChg>
        <pc:spChg chg="add mod">
          <ac:chgData name="Johnathan Crockett" userId="8b9b8e2b-8d79-4abb-926e-97473b9c8fdd" providerId="ADAL" clId="{C5246078-D133-40D2-B847-DFAE174C8954}" dt="2023-06-07T10:12:35.455" v="111" actId="20577"/>
          <ac:spMkLst>
            <pc:docMk/>
            <pc:sldMk cId="2152436868" sldId="339"/>
            <ac:spMk id="23" creationId="{BB77F14F-BE91-4899-7463-7FF61D65E7C0}"/>
          </ac:spMkLst>
        </pc:spChg>
        <pc:graphicFrameChg chg="add del mod">
          <ac:chgData name="Johnathan Crockett" userId="8b9b8e2b-8d79-4abb-926e-97473b9c8fdd" providerId="ADAL" clId="{C5246078-D133-40D2-B847-DFAE174C8954}" dt="2023-06-07T10:03:42.344" v="3"/>
          <ac:graphicFrameMkLst>
            <pc:docMk/>
            <pc:sldMk cId="2152436868" sldId="339"/>
            <ac:graphicFrameMk id="5" creationId="{5491C944-C143-CBB8-84D0-5695C159A34B}"/>
          </ac:graphicFrameMkLst>
        </pc:graphicFrameChg>
        <pc:graphicFrameChg chg="add del mod">
          <ac:chgData name="Johnathan Crockett" userId="8b9b8e2b-8d79-4abb-926e-97473b9c8fdd" providerId="ADAL" clId="{C5246078-D133-40D2-B847-DFAE174C8954}" dt="2023-06-07T10:03:42.344" v="3"/>
          <ac:graphicFrameMkLst>
            <pc:docMk/>
            <pc:sldMk cId="2152436868" sldId="339"/>
            <ac:graphicFrameMk id="6" creationId="{E91FA24F-C2E8-128E-EBE7-59A5DB8CFF74}"/>
          </ac:graphicFrameMkLst>
        </pc:graphicFrameChg>
        <pc:graphicFrameChg chg="add del mod">
          <ac:chgData name="Johnathan Crockett" userId="8b9b8e2b-8d79-4abb-926e-97473b9c8fdd" providerId="ADAL" clId="{C5246078-D133-40D2-B847-DFAE174C8954}" dt="2023-06-07T10:03:42.344" v="3"/>
          <ac:graphicFrameMkLst>
            <pc:docMk/>
            <pc:sldMk cId="2152436868" sldId="339"/>
            <ac:graphicFrameMk id="7" creationId="{8FB7A232-6007-363E-4F10-837A1E19AC61}"/>
          </ac:graphicFrameMkLst>
        </pc:graphicFrameChg>
        <pc:graphicFrameChg chg="add del modGraphic">
          <ac:chgData name="Johnathan Crockett" userId="8b9b8e2b-8d79-4abb-926e-97473b9c8fdd" providerId="ADAL" clId="{C5246078-D133-40D2-B847-DFAE174C8954}" dt="2023-06-07T10:05:19.597" v="14" actId="478"/>
          <ac:graphicFrameMkLst>
            <pc:docMk/>
            <pc:sldMk cId="2152436868" sldId="339"/>
            <ac:graphicFrameMk id="11" creationId="{073DE1D7-5351-9C5B-5E90-D7377363B155}"/>
          </ac:graphicFrameMkLst>
        </pc:graphicFrameChg>
        <pc:graphicFrameChg chg="add mod modGraphic">
          <ac:chgData name="Johnathan Crockett" userId="8b9b8e2b-8d79-4abb-926e-97473b9c8fdd" providerId="ADAL" clId="{C5246078-D133-40D2-B847-DFAE174C8954}" dt="2023-06-07T10:09:15.291" v="56" actId="2711"/>
          <ac:graphicFrameMkLst>
            <pc:docMk/>
            <pc:sldMk cId="2152436868" sldId="339"/>
            <ac:graphicFrameMk id="12" creationId="{5BE982BB-C616-F464-B708-D12E7A6DFD28}"/>
          </ac:graphicFrameMkLst>
        </pc:graphicFrameChg>
        <pc:graphicFrameChg chg="add del mod">
          <ac:chgData name="Johnathan Crockett" userId="8b9b8e2b-8d79-4abb-926e-97473b9c8fdd" providerId="ADAL" clId="{C5246078-D133-40D2-B847-DFAE174C8954}" dt="2023-06-07T10:08:17.434" v="46" actId="478"/>
          <ac:graphicFrameMkLst>
            <pc:docMk/>
            <pc:sldMk cId="2152436868" sldId="339"/>
            <ac:graphicFrameMk id="13" creationId="{6F21D3F8-1C05-05ED-4C9D-E4AEB76A9B06}"/>
          </ac:graphicFrameMkLst>
        </pc:graphicFrameChg>
        <pc:graphicFrameChg chg="add del mod">
          <ac:chgData name="Johnathan Crockett" userId="8b9b8e2b-8d79-4abb-926e-97473b9c8fdd" providerId="ADAL" clId="{C5246078-D133-40D2-B847-DFAE174C8954}" dt="2023-06-07T10:08:15.452" v="45" actId="478"/>
          <ac:graphicFrameMkLst>
            <pc:docMk/>
            <pc:sldMk cId="2152436868" sldId="339"/>
            <ac:graphicFrameMk id="14" creationId="{64278A17-EC3C-987B-759E-46C93EFD1B48}"/>
          </ac:graphicFrameMkLst>
        </pc:graphicFrameChg>
        <pc:graphicFrameChg chg="add mod modGraphic">
          <ac:chgData name="Johnathan Crockett" userId="8b9b8e2b-8d79-4abb-926e-97473b9c8fdd" providerId="ADAL" clId="{C5246078-D133-40D2-B847-DFAE174C8954}" dt="2023-06-07T10:09:19.548" v="57" actId="2711"/>
          <ac:graphicFrameMkLst>
            <pc:docMk/>
            <pc:sldMk cId="2152436868" sldId="339"/>
            <ac:graphicFrameMk id="15" creationId="{4C700A42-71E9-F53D-B102-FEE45C718C57}"/>
          </ac:graphicFrameMkLst>
        </pc:graphicFrameChg>
        <pc:graphicFrameChg chg="add mod modGraphic">
          <ac:chgData name="Johnathan Crockett" userId="8b9b8e2b-8d79-4abb-926e-97473b9c8fdd" providerId="ADAL" clId="{C5246078-D133-40D2-B847-DFAE174C8954}" dt="2023-06-07T10:09:58.286" v="62"/>
          <ac:graphicFrameMkLst>
            <pc:docMk/>
            <pc:sldMk cId="2152436868" sldId="339"/>
            <ac:graphicFrameMk id="16" creationId="{78576D9D-F8EE-6C21-BB58-5B69857F723C}"/>
          </ac:graphicFrameMkLst>
        </pc:graphicFrameChg>
      </pc:sldChg>
      <pc:sldChg chg="addSp delSp modSp mod">
        <pc:chgData name="Johnathan Crockett" userId="8b9b8e2b-8d79-4abb-926e-97473b9c8fdd" providerId="ADAL" clId="{C5246078-D133-40D2-B847-DFAE174C8954}" dt="2023-06-07T10:49:22.825" v="316" actId="115"/>
        <pc:sldMkLst>
          <pc:docMk/>
          <pc:sldMk cId="3330031543" sldId="340"/>
        </pc:sldMkLst>
        <pc:spChg chg="add del">
          <ac:chgData name="Johnathan Crockett" userId="8b9b8e2b-8d79-4abb-926e-97473b9c8fdd" providerId="ADAL" clId="{C5246078-D133-40D2-B847-DFAE174C8954}" dt="2023-06-07T10:17:25.979" v="146" actId="22"/>
          <ac:spMkLst>
            <pc:docMk/>
            <pc:sldMk cId="3330031543" sldId="340"/>
            <ac:spMk id="4" creationId="{87BAA7BC-FBE1-6914-17DD-2ED0B5646928}"/>
          </ac:spMkLst>
        </pc:spChg>
        <pc:spChg chg="add mod">
          <ac:chgData name="Johnathan Crockett" userId="8b9b8e2b-8d79-4abb-926e-97473b9c8fdd" providerId="ADAL" clId="{C5246078-D133-40D2-B847-DFAE174C8954}" dt="2023-06-07T10:49:22.825" v="316" actId="115"/>
          <ac:spMkLst>
            <pc:docMk/>
            <pc:sldMk cId="3330031543" sldId="340"/>
            <ac:spMk id="11" creationId="{5E9D3934-7839-E471-C304-6B99269FB7A0}"/>
          </ac:spMkLst>
        </pc:spChg>
        <pc:spChg chg="add mod">
          <ac:chgData name="Johnathan Crockett" userId="8b9b8e2b-8d79-4abb-926e-97473b9c8fdd" providerId="ADAL" clId="{C5246078-D133-40D2-B847-DFAE174C8954}" dt="2023-06-07T10:49:05.433" v="310" actId="207"/>
          <ac:spMkLst>
            <pc:docMk/>
            <pc:sldMk cId="3330031543" sldId="340"/>
            <ac:spMk id="13" creationId="{7F705E6E-9B44-81ED-5A56-DC668FFF56B1}"/>
          </ac:spMkLst>
        </pc:spChg>
        <pc:spChg chg="add mod">
          <ac:chgData name="Johnathan Crockett" userId="8b9b8e2b-8d79-4abb-926e-97473b9c8fdd" providerId="ADAL" clId="{C5246078-D133-40D2-B847-DFAE174C8954}" dt="2023-06-07T10:49:08.481" v="311" actId="207"/>
          <ac:spMkLst>
            <pc:docMk/>
            <pc:sldMk cId="3330031543" sldId="340"/>
            <ac:spMk id="15" creationId="{A34A7D14-BFCC-1A85-92CA-857F06494EEC}"/>
          </ac:spMkLst>
        </pc:spChg>
        <pc:spChg chg="add mod">
          <ac:chgData name="Johnathan Crockett" userId="8b9b8e2b-8d79-4abb-926e-97473b9c8fdd" providerId="ADAL" clId="{C5246078-D133-40D2-B847-DFAE174C8954}" dt="2023-06-07T10:49:12.145" v="312" actId="207"/>
          <ac:spMkLst>
            <pc:docMk/>
            <pc:sldMk cId="3330031543" sldId="340"/>
            <ac:spMk id="17" creationId="{813218E7-FBF4-5622-3322-67C8A510E625}"/>
          </ac:spMkLst>
        </pc:spChg>
        <pc:graphicFrameChg chg="add del mod modGraphic">
          <ac:chgData name="Johnathan Crockett" userId="8b9b8e2b-8d79-4abb-926e-97473b9c8fdd" providerId="ADAL" clId="{C5246078-D133-40D2-B847-DFAE174C8954}" dt="2023-06-07T10:18:25.339" v="150" actId="478"/>
          <ac:graphicFrameMkLst>
            <pc:docMk/>
            <pc:sldMk cId="3330031543" sldId="340"/>
            <ac:graphicFrameMk id="5" creationId="{08CE1161-7EAD-7CD1-7550-EA837BB1A2BA}"/>
          </ac:graphicFrameMkLst>
        </pc:graphicFrameChg>
        <pc:picChg chg="add del mod">
          <ac:chgData name="Johnathan Crockett" userId="8b9b8e2b-8d79-4abb-926e-97473b9c8fdd" providerId="ADAL" clId="{C5246078-D133-40D2-B847-DFAE174C8954}" dt="2023-06-07T10:18:32.762" v="154" actId="478"/>
          <ac:picMkLst>
            <pc:docMk/>
            <pc:sldMk cId="3330031543" sldId="340"/>
            <ac:picMk id="7" creationId="{C09A6595-ADCD-C6EA-2BF4-84252214DB74}"/>
          </ac:picMkLst>
        </pc:picChg>
        <pc:picChg chg="add mod">
          <ac:chgData name="Johnathan Crockett" userId="8b9b8e2b-8d79-4abb-926e-97473b9c8fdd" providerId="ADAL" clId="{C5246078-D133-40D2-B847-DFAE174C8954}" dt="2023-06-07T10:25:27.695" v="190" actId="1076"/>
          <ac:picMkLst>
            <pc:docMk/>
            <pc:sldMk cId="3330031543" sldId="340"/>
            <ac:picMk id="9" creationId="{6FFE00EE-F867-0FAD-E09C-CC62E1FFD9D3}"/>
          </ac:picMkLst>
        </pc:picChg>
      </pc:sldChg>
      <pc:sldChg chg="addSp delSp modSp mod">
        <pc:chgData name="Johnathan Crockett" userId="8b9b8e2b-8d79-4abb-926e-97473b9c8fdd" providerId="ADAL" clId="{C5246078-D133-40D2-B847-DFAE174C8954}" dt="2023-06-07T10:15:02.754" v="144" actId="20577"/>
        <pc:sldMkLst>
          <pc:docMk/>
          <pc:sldMk cId="299637057" sldId="341"/>
        </pc:sldMkLst>
        <pc:spChg chg="add del mod">
          <ac:chgData name="Johnathan Crockett" userId="8b9b8e2b-8d79-4abb-926e-97473b9c8fdd" providerId="ADAL" clId="{C5246078-D133-40D2-B847-DFAE174C8954}" dt="2023-06-07T10:15:02.754" v="144" actId="20577"/>
          <ac:spMkLst>
            <pc:docMk/>
            <pc:sldMk cId="299637057" sldId="341"/>
            <ac:spMk id="2" creationId="{55AE3FDD-C79A-4CF5-B00D-333449565671}"/>
          </ac:spMkLst>
        </pc:spChg>
      </pc:sldChg>
      <pc:sldChg chg="modSp add mod ord">
        <pc:chgData name="Johnathan Crockett" userId="8b9b8e2b-8d79-4abb-926e-97473b9c8fdd" providerId="ADAL" clId="{C5246078-D133-40D2-B847-DFAE174C8954}" dt="2023-06-19T14:23:36.778" v="742" actId="1076"/>
        <pc:sldMkLst>
          <pc:docMk/>
          <pc:sldMk cId="3677287689" sldId="344"/>
        </pc:sldMkLst>
        <pc:spChg chg="mod">
          <ac:chgData name="Johnathan Crockett" userId="8b9b8e2b-8d79-4abb-926e-97473b9c8fdd" providerId="ADAL" clId="{C5246078-D133-40D2-B847-DFAE174C8954}" dt="2023-06-19T14:23:36.778" v="742" actId="1076"/>
          <ac:spMkLst>
            <pc:docMk/>
            <pc:sldMk cId="3677287689" sldId="344"/>
            <ac:spMk id="5" creationId="{3F764387-E7B4-4F0F-82F7-E49D48C7ACB0}"/>
          </ac:spMkLst>
        </pc:spChg>
        <pc:spChg chg="mod">
          <ac:chgData name="Johnathan Crockett" userId="8b9b8e2b-8d79-4abb-926e-97473b9c8fdd" providerId="ADAL" clId="{C5246078-D133-40D2-B847-DFAE174C8954}" dt="2023-06-19T14:23:29.851" v="741" actId="20577"/>
          <ac:spMkLst>
            <pc:docMk/>
            <pc:sldMk cId="3677287689" sldId="344"/>
            <ac:spMk id="6" creationId="{4DD4951A-B2DD-4012-89CE-8DEAC208BD60}"/>
          </ac:spMkLst>
        </pc:spChg>
      </pc:sldChg>
    </pc:docChg>
  </pc:docChgLst>
  <pc:docChgLst>
    <pc:chgData name="Johnathan Crockett" userId="8b9b8e2b-8d79-4abb-926e-97473b9c8fdd" providerId="ADAL" clId="{3357D83D-7D7B-4995-98FF-66CF168EF29D}"/>
    <pc:docChg chg="custSel modSld">
      <pc:chgData name="Johnathan Crockett" userId="8b9b8e2b-8d79-4abb-926e-97473b9c8fdd" providerId="ADAL" clId="{3357D83D-7D7B-4995-98FF-66CF168EF29D}" dt="2023-10-11T07:21:11.499" v="5" actId="1076"/>
      <pc:docMkLst>
        <pc:docMk/>
      </pc:docMkLst>
      <pc:sldChg chg="addSp delSp modSp mod">
        <pc:chgData name="Johnathan Crockett" userId="8b9b8e2b-8d79-4abb-926e-97473b9c8fdd" providerId="ADAL" clId="{3357D83D-7D7B-4995-98FF-66CF168EF29D}" dt="2023-10-11T07:21:11.499" v="5" actId="1076"/>
        <pc:sldMkLst>
          <pc:docMk/>
          <pc:sldMk cId="3062831341" sldId="320"/>
        </pc:sldMkLst>
        <pc:picChg chg="del">
          <ac:chgData name="Johnathan Crockett" userId="8b9b8e2b-8d79-4abb-926e-97473b9c8fdd" providerId="ADAL" clId="{3357D83D-7D7B-4995-98FF-66CF168EF29D}" dt="2023-10-11T07:20:58.918" v="0" actId="478"/>
          <ac:picMkLst>
            <pc:docMk/>
            <pc:sldMk cId="3062831341" sldId="320"/>
            <ac:picMk id="3" creationId="{6CBD8BA4-BFC9-0540-2B39-F9FDE5D9D154}"/>
          </ac:picMkLst>
        </pc:picChg>
        <pc:picChg chg="add mod">
          <ac:chgData name="Johnathan Crockett" userId="8b9b8e2b-8d79-4abb-926e-97473b9c8fdd" providerId="ADAL" clId="{3357D83D-7D7B-4995-98FF-66CF168EF29D}" dt="2023-10-11T07:21:11.499" v="5" actId="1076"/>
          <ac:picMkLst>
            <pc:docMk/>
            <pc:sldMk cId="3062831341" sldId="320"/>
            <ac:picMk id="4" creationId="{0B09CE09-7DD7-70AE-EFF4-87580795FA18}"/>
          </ac:picMkLst>
        </pc:picChg>
      </pc:sldChg>
    </pc:docChg>
  </pc:docChgLst>
  <pc:docChgLst>
    <pc:chgData name="Johnathan Crockett" userId="8b9b8e2b-8d79-4abb-926e-97473b9c8fdd" providerId="ADAL" clId="{3593328B-BA40-41C7-8E44-735FB30EC206}"/>
    <pc:docChg chg="undo custSel addSld delSld modSld sldOrd">
      <pc:chgData name="Johnathan Crockett" userId="8b9b8e2b-8d79-4abb-926e-97473b9c8fdd" providerId="ADAL" clId="{3593328B-BA40-41C7-8E44-735FB30EC206}" dt="2023-06-22T11:23:50.182" v="1783" actId="207"/>
      <pc:docMkLst>
        <pc:docMk/>
      </pc:docMkLst>
      <pc:sldChg chg="modSp mod">
        <pc:chgData name="Johnathan Crockett" userId="8b9b8e2b-8d79-4abb-926e-97473b9c8fdd" providerId="ADAL" clId="{3593328B-BA40-41C7-8E44-735FB30EC206}" dt="2023-06-22T09:34:29.572" v="1664" actId="2062"/>
        <pc:sldMkLst>
          <pc:docMk/>
          <pc:sldMk cId="2255982139" sldId="278"/>
        </pc:sldMkLst>
        <pc:spChg chg="mod">
          <ac:chgData name="Johnathan Crockett" userId="8b9b8e2b-8d79-4abb-926e-97473b9c8fdd" providerId="ADAL" clId="{3593328B-BA40-41C7-8E44-735FB30EC206}" dt="2023-06-07T06:51:26.411" v="47" actId="113"/>
          <ac:spMkLst>
            <pc:docMk/>
            <pc:sldMk cId="2255982139" sldId="278"/>
            <ac:spMk id="17" creationId="{833D49BF-C574-4900-B528-4EAA80B2AA86}"/>
          </ac:spMkLst>
        </pc:spChg>
        <pc:spChg chg="mod">
          <ac:chgData name="Johnathan Crockett" userId="8b9b8e2b-8d79-4abb-926e-97473b9c8fdd" providerId="ADAL" clId="{3593328B-BA40-41C7-8E44-735FB30EC206}" dt="2023-06-07T06:50:29.030" v="36" actId="2711"/>
          <ac:spMkLst>
            <pc:docMk/>
            <pc:sldMk cId="2255982139" sldId="278"/>
            <ac:spMk id="20" creationId="{BF6D9D14-5569-41F7-A064-BC1442C1B873}"/>
          </ac:spMkLst>
        </pc:spChg>
        <pc:graphicFrameChg chg="mod modGraphic">
          <ac:chgData name="Johnathan Crockett" userId="8b9b8e2b-8d79-4abb-926e-97473b9c8fdd" providerId="ADAL" clId="{3593328B-BA40-41C7-8E44-735FB30EC206}" dt="2023-06-22T09:34:29.572" v="1664" actId="2062"/>
          <ac:graphicFrameMkLst>
            <pc:docMk/>
            <pc:sldMk cId="2255982139" sldId="278"/>
            <ac:graphicFrameMk id="15" creationId="{B807807A-19E7-41EB-AEFF-C9F17A73CCC8}"/>
          </ac:graphicFrameMkLst>
        </pc:graphicFrameChg>
      </pc:sldChg>
      <pc:sldChg chg="modSp mod">
        <pc:chgData name="Johnathan Crockett" userId="8b9b8e2b-8d79-4abb-926e-97473b9c8fdd" providerId="ADAL" clId="{3593328B-BA40-41C7-8E44-735FB30EC206}" dt="2023-06-07T07:06:33.406" v="165" actId="2711"/>
        <pc:sldMkLst>
          <pc:docMk/>
          <pc:sldMk cId="585418684" sldId="298"/>
        </pc:sldMkLst>
        <pc:spChg chg="mod">
          <ac:chgData name="Johnathan Crockett" userId="8b9b8e2b-8d79-4abb-926e-97473b9c8fdd" providerId="ADAL" clId="{3593328B-BA40-41C7-8E44-735FB30EC206}" dt="2023-06-07T07:06:33.406" v="165" actId="2711"/>
          <ac:spMkLst>
            <pc:docMk/>
            <pc:sldMk cId="585418684" sldId="298"/>
            <ac:spMk id="11" creationId="{E76DF411-CDA6-4D38-BBCD-F9957145FC34}"/>
          </ac:spMkLst>
        </pc:spChg>
      </pc:sldChg>
      <pc:sldChg chg="modSp mod">
        <pc:chgData name="Johnathan Crockett" userId="8b9b8e2b-8d79-4abb-926e-97473b9c8fdd" providerId="ADAL" clId="{3593328B-BA40-41C7-8E44-735FB30EC206}" dt="2023-06-07T07:06:42.339" v="166" actId="2711"/>
        <pc:sldMkLst>
          <pc:docMk/>
          <pc:sldMk cId="3710387032" sldId="317"/>
        </pc:sldMkLst>
        <pc:spChg chg="mod">
          <ac:chgData name="Johnathan Crockett" userId="8b9b8e2b-8d79-4abb-926e-97473b9c8fdd" providerId="ADAL" clId="{3593328B-BA40-41C7-8E44-735FB30EC206}" dt="2023-06-07T07:06:42.339" v="166" actId="2711"/>
          <ac:spMkLst>
            <pc:docMk/>
            <pc:sldMk cId="3710387032" sldId="317"/>
            <ac:spMk id="3" creationId="{00000000-0000-0000-0000-000000000000}"/>
          </ac:spMkLst>
        </pc:spChg>
      </pc:sldChg>
      <pc:sldChg chg="addSp delSp modSp mod">
        <pc:chgData name="Johnathan Crockett" userId="8b9b8e2b-8d79-4abb-926e-97473b9c8fdd" providerId="ADAL" clId="{3593328B-BA40-41C7-8E44-735FB30EC206}" dt="2023-06-22T09:47:39.195" v="1714" actId="1076"/>
        <pc:sldMkLst>
          <pc:docMk/>
          <pc:sldMk cId="197021952" sldId="319"/>
        </pc:sldMkLst>
        <pc:spChg chg="mod">
          <ac:chgData name="Johnathan Crockett" userId="8b9b8e2b-8d79-4abb-926e-97473b9c8fdd" providerId="ADAL" clId="{3593328B-BA40-41C7-8E44-735FB30EC206}" dt="2023-06-07T06:59:15.162" v="133" actId="1076"/>
          <ac:spMkLst>
            <pc:docMk/>
            <pc:sldMk cId="197021952" sldId="319"/>
            <ac:spMk id="6" creationId="{CA224BB4-1B1E-4F9C-B350-24FAF8BB7C65}"/>
          </ac:spMkLst>
        </pc:spChg>
        <pc:spChg chg="mod">
          <ac:chgData name="Johnathan Crockett" userId="8b9b8e2b-8d79-4abb-926e-97473b9c8fdd" providerId="ADAL" clId="{3593328B-BA40-41C7-8E44-735FB30EC206}" dt="2023-06-07T07:01:22.877" v="142" actId="1076"/>
          <ac:spMkLst>
            <pc:docMk/>
            <pc:sldMk cId="197021952" sldId="319"/>
            <ac:spMk id="9" creationId="{DE52E3B6-8F8E-4CAD-AFF5-C42FC6999E65}"/>
          </ac:spMkLst>
        </pc:spChg>
        <pc:spChg chg="mod">
          <ac:chgData name="Johnathan Crockett" userId="8b9b8e2b-8d79-4abb-926e-97473b9c8fdd" providerId="ADAL" clId="{3593328B-BA40-41C7-8E44-735FB30EC206}" dt="2023-06-07T06:58:14.163" v="121" actId="1076"/>
          <ac:spMkLst>
            <pc:docMk/>
            <pc:sldMk cId="197021952" sldId="319"/>
            <ac:spMk id="10" creationId="{33A49567-7F59-4558-9BE7-ED99CB9D8CCF}"/>
          </ac:spMkLst>
        </pc:spChg>
        <pc:spChg chg="mod">
          <ac:chgData name="Johnathan Crockett" userId="8b9b8e2b-8d79-4abb-926e-97473b9c8fdd" providerId="ADAL" clId="{3593328B-BA40-41C7-8E44-735FB30EC206}" dt="2023-06-22T09:46:36.387" v="1711" actId="1076"/>
          <ac:spMkLst>
            <pc:docMk/>
            <pc:sldMk cId="197021952" sldId="319"/>
            <ac:spMk id="11" creationId="{F843104E-9E3B-4109-B2A8-E49DA1DD05A8}"/>
          </ac:spMkLst>
        </pc:spChg>
        <pc:spChg chg="mod">
          <ac:chgData name="Johnathan Crockett" userId="8b9b8e2b-8d79-4abb-926e-97473b9c8fdd" providerId="ADAL" clId="{3593328B-BA40-41C7-8E44-735FB30EC206}" dt="2023-06-22T09:46:46.250" v="1712" actId="1076"/>
          <ac:spMkLst>
            <pc:docMk/>
            <pc:sldMk cId="197021952" sldId="319"/>
            <ac:spMk id="12" creationId="{1BB4589F-8DDC-4E05-9800-CB3DC241F237}"/>
          </ac:spMkLst>
        </pc:spChg>
        <pc:spChg chg="mod">
          <ac:chgData name="Johnathan Crockett" userId="8b9b8e2b-8d79-4abb-926e-97473b9c8fdd" providerId="ADAL" clId="{3593328B-BA40-41C7-8E44-735FB30EC206}" dt="2023-06-22T09:45:10.435" v="1697" actId="1076"/>
          <ac:spMkLst>
            <pc:docMk/>
            <pc:sldMk cId="197021952" sldId="319"/>
            <ac:spMk id="13" creationId="{BE3EBBF3-8329-486B-BB4B-65B1947F4B25}"/>
          </ac:spMkLst>
        </pc:spChg>
        <pc:spChg chg="mod">
          <ac:chgData name="Johnathan Crockett" userId="8b9b8e2b-8d79-4abb-926e-97473b9c8fdd" providerId="ADAL" clId="{3593328B-BA40-41C7-8E44-735FB30EC206}" dt="2023-06-22T09:47:39.195" v="1714" actId="1076"/>
          <ac:spMkLst>
            <pc:docMk/>
            <pc:sldMk cId="197021952" sldId="319"/>
            <ac:spMk id="14" creationId="{7B8ECE76-EF97-4C4F-B674-C4E1A0A86E31}"/>
          </ac:spMkLst>
        </pc:spChg>
        <pc:picChg chg="add mod">
          <ac:chgData name="Johnathan Crockett" userId="8b9b8e2b-8d79-4abb-926e-97473b9c8fdd" providerId="ADAL" clId="{3593328B-BA40-41C7-8E44-735FB30EC206}" dt="2023-06-22T09:45:16.338" v="1699" actId="1076"/>
          <ac:picMkLst>
            <pc:docMk/>
            <pc:sldMk cId="197021952" sldId="319"/>
            <ac:picMk id="2" creationId="{A5CC3FFC-D6A5-0043-4BB8-58A1FA66B788}"/>
          </ac:picMkLst>
        </pc:picChg>
        <pc:picChg chg="add mod">
          <ac:chgData name="Johnathan Crockett" userId="8b9b8e2b-8d79-4abb-926e-97473b9c8fdd" providerId="ADAL" clId="{3593328B-BA40-41C7-8E44-735FB30EC206}" dt="2023-06-22T09:45:19.634" v="1700" actId="1076"/>
          <ac:picMkLst>
            <pc:docMk/>
            <pc:sldMk cId="197021952" sldId="319"/>
            <ac:picMk id="3" creationId="{03BFBD3B-A92E-A307-C453-8E7DE1D2B9E8}"/>
          </ac:picMkLst>
        </pc:picChg>
        <pc:picChg chg="del">
          <ac:chgData name="Johnathan Crockett" userId="8b9b8e2b-8d79-4abb-926e-97473b9c8fdd" providerId="ADAL" clId="{3593328B-BA40-41C7-8E44-735FB30EC206}" dt="2023-06-07T07:04:06.413" v="148" actId="478"/>
          <ac:picMkLst>
            <pc:docMk/>
            <pc:sldMk cId="197021952" sldId="319"/>
            <ac:picMk id="15" creationId="{D9A26CF3-ACA6-45F0-8BEC-8B7B1D1A513F}"/>
          </ac:picMkLst>
        </pc:picChg>
        <pc:picChg chg="del">
          <ac:chgData name="Johnathan Crockett" userId="8b9b8e2b-8d79-4abb-926e-97473b9c8fdd" providerId="ADAL" clId="{3593328B-BA40-41C7-8E44-735FB30EC206}" dt="2023-06-07T07:01:04.235" v="136" actId="478"/>
          <ac:picMkLst>
            <pc:docMk/>
            <pc:sldMk cId="197021952" sldId="319"/>
            <ac:picMk id="16" creationId="{ECCBBD61-4EDE-49E1-A3FF-8A19DDBD3DFE}"/>
          </ac:picMkLst>
        </pc:picChg>
        <pc:picChg chg="del">
          <ac:chgData name="Johnathan Crockett" userId="8b9b8e2b-8d79-4abb-926e-97473b9c8fdd" providerId="ADAL" clId="{3593328B-BA40-41C7-8E44-735FB30EC206}" dt="2023-06-07T06:58:38.555" v="123" actId="478"/>
          <ac:picMkLst>
            <pc:docMk/>
            <pc:sldMk cId="197021952" sldId="319"/>
            <ac:picMk id="17" creationId="{7B783DE0-25E9-4B7E-8CF7-5CD16722D06F}"/>
          </ac:picMkLst>
        </pc:picChg>
        <pc:picChg chg="del">
          <ac:chgData name="Johnathan Crockett" userId="8b9b8e2b-8d79-4abb-926e-97473b9c8fdd" providerId="ADAL" clId="{3593328B-BA40-41C7-8E44-735FB30EC206}" dt="2023-06-07T06:56:40.547" v="92" actId="478"/>
          <ac:picMkLst>
            <pc:docMk/>
            <pc:sldMk cId="197021952" sldId="319"/>
            <ac:picMk id="18" creationId="{CF4DE92A-5EE1-4195-9723-7107F612F7D2}"/>
          </ac:picMkLst>
        </pc:picChg>
        <pc:picChg chg="mod">
          <ac:chgData name="Johnathan Crockett" userId="8b9b8e2b-8d79-4abb-926e-97473b9c8fdd" providerId="ADAL" clId="{3593328B-BA40-41C7-8E44-735FB30EC206}" dt="2023-06-22T09:46:11.730" v="1706" actId="1076"/>
          <ac:picMkLst>
            <pc:docMk/>
            <pc:sldMk cId="197021952" sldId="319"/>
            <ac:picMk id="19" creationId="{7CAA3C33-E789-4F13-BFB9-FE7EAE57B59D}"/>
          </ac:picMkLst>
        </pc:picChg>
        <pc:picChg chg="del">
          <ac:chgData name="Johnathan Crockett" userId="8b9b8e2b-8d79-4abb-926e-97473b9c8fdd" providerId="ADAL" clId="{3593328B-BA40-41C7-8E44-735FB30EC206}" dt="2023-06-07T06:54:46.064" v="86" actId="478"/>
          <ac:picMkLst>
            <pc:docMk/>
            <pc:sldMk cId="197021952" sldId="319"/>
            <ac:picMk id="20" creationId="{40C8EFBD-2C01-4E25-B2C5-9D0CE008F783}"/>
          </ac:picMkLst>
        </pc:picChg>
        <pc:picChg chg="add mod">
          <ac:chgData name="Johnathan Crockett" userId="8b9b8e2b-8d79-4abb-926e-97473b9c8fdd" providerId="ADAL" clId="{3593328B-BA40-41C7-8E44-735FB30EC206}" dt="2023-06-22T09:46:51.083" v="1713" actId="1076"/>
          <ac:picMkLst>
            <pc:docMk/>
            <pc:sldMk cId="197021952" sldId="319"/>
            <ac:picMk id="1026" creationId="{E0C39DE4-5A99-0C00-7ABB-A239F5DBFADD}"/>
          </ac:picMkLst>
        </pc:picChg>
        <pc:picChg chg="add del mod">
          <ac:chgData name="Johnathan Crockett" userId="8b9b8e2b-8d79-4abb-926e-97473b9c8fdd" providerId="ADAL" clId="{3593328B-BA40-41C7-8E44-735FB30EC206}" dt="2023-06-07T07:02:41.659" v="144" actId="478"/>
          <ac:picMkLst>
            <pc:docMk/>
            <pc:sldMk cId="197021952" sldId="319"/>
            <ac:picMk id="1028" creationId="{9325E509-8671-5B55-45E5-FE62794D9B20}"/>
          </ac:picMkLst>
        </pc:picChg>
        <pc:picChg chg="add mod">
          <ac:chgData name="Johnathan Crockett" userId="8b9b8e2b-8d79-4abb-926e-97473b9c8fdd" providerId="ADAL" clId="{3593328B-BA40-41C7-8E44-735FB30EC206}" dt="2023-06-07T07:02:55.347" v="147" actId="1076"/>
          <ac:picMkLst>
            <pc:docMk/>
            <pc:sldMk cId="197021952" sldId="319"/>
            <ac:picMk id="1030" creationId="{97EB4A59-7405-ABDF-D775-D241E86A0227}"/>
          </ac:picMkLst>
        </pc:picChg>
        <pc:picChg chg="add mod">
          <ac:chgData name="Johnathan Crockett" userId="8b9b8e2b-8d79-4abb-926e-97473b9c8fdd" providerId="ADAL" clId="{3593328B-BA40-41C7-8E44-735FB30EC206}" dt="2023-06-07T07:04:20.069" v="153" actId="1076"/>
          <ac:picMkLst>
            <pc:docMk/>
            <pc:sldMk cId="197021952" sldId="319"/>
            <ac:picMk id="1032" creationId="{AC9024A9-24D2-8940-88B1-329076636D8C}"/>
          </ac:picMkLst>
        </pc:picChg>
        <pc:cxnChg chg="add mod">
          <ac:chgData name="Johnathan Crockett" userId="8b9b8e2b-8d79-4abb-926e-97473b9c8fdd" providerId="ADAL" clId="{3593328B-BA40-41C7-8E44-735FB30EC206}" dt="2023-06-22T09:46:05.030" v="1705" actId="197"/>
          <ac:cxnSpMkLst>
            <pc:docMk/>
            <pc:sldMk cId="197021952" sldId="319"/>
            <ac:cxnSpMk id="4" creationId="{0E43AB74-E647-15FE-F46F-49CE4BE65BB1}"/>
          </ac:cxnSpMkLst>
        </pc:cxnChg>
        <pc:cxnChg chg="mod">
          <ac:chgData name="Johnathan Crockett" userId="8b9b8e2b-8d79-4abb-926e-97473b9c8fdd" providerId="ADAL" clId="{3593328B-BA40-41C7-8E44-735FB30EC206}" dt="2023-06-07T06:59:22.660" v="135" actId="1076"/>
          <ac:cxnSpMkLst>
            <pc:docMk/>
            <pc:sldMk cId="197021952" sldId="319"/>
            <ac:cxnSpMk id="21" creationId="{F2CE21FD-C41B-4478-815D-9A0049EA1564}"/>
          </ac:cxnSpMkLst>
        </pc:cxnChg>
        <pc:cxnChg chg="mod">
          <ac:chgData name="Johnathan Crockett" userId="8b9b8e2b-8d79-4abb-926e-97473b9c8fdd" providerId="ADAL" clId="{3593328B-BA40-41C7-8E44-735FB30EC206}" dt="2023-06-22T09:45:10.435" v="1697" actId="1076"/>
          <ac:cxnSpMkLst>
            <pc:docMk/>
            <pc:sldMk cId="197021952" sldId="319"/>
            <ac:cxnSpMk id="24" creationId="{4340074B-4A68-4DEA-B9F3-1DD39517674A}"/>
          </ac:cxnSpMkLst>
        </pc:cxnChg>
      </pc:sldChg>
      <pc:sldChg chg="addSp modSp mod">
        <pc:chgData name="Johnathan Crockett" userId="8b9b8e2b-8d79-4abb-926e-97473b9c8fdd" providerId="ADAL" clId="{3593328B-BA40-41C7-8E44-735FB30EC206}" dt="2023-06-16T14:05:59.984" v="435" actId="20577"/>
        <pc:sldMkLst>
          <pc:docMk/>
          <pc:sldMk cId="473128799" sldId="326"/>
        </pc:sldMkLst>
        <pc:spChg chg="add mod">
          <ac:chgData name="Johnathan Crockett" userId="8b9b8e2b-8d79-4abb-926e-97473b9c8fdd" providerId="ADAL" clId="{3593328B-BA40-41C7-8E44-735FB30EC206}" dt="2023-06-16T14:05:59.984" v="435" actId="20577"/>
          <ac:spMkLst>
            <pc:docMk/>
            <pc:sldMk cId="473128799" sldId="326"/>
            <ac:spMk id="2" creationId="{5177C07D-4F3D-B49E-F21D-3246ADC95773}"/>
          </ac:spMkLst>
        </pc:spChg>
        <pc:spChg chg="mod">
          <ac:chgData name="Johnathan Crockett" userId="8b9b8e2b-8d79-4abb-926e-97473b9c8fdd" providerId="ADAL" clId="{3593328B-BA40-41C7-8E44-735FB30EC206}" dt="2023-06-16T13:15:00.759" v="308" actId="1076"/>
          <ac:spMkLst>
            <pc:docMk/>
            <pc:sldMk cId="473128799" sldId="326"/>
            <ac:spMk id="10" creationId="{AB64B43F-2541-413F-B787-1D0C9165BA06}"/>
          </ac:spMkLst>
        </pc:spChg>
        <pc:spChg chg="mod">
          <ac:chgData name="Johnathan Crockett" userId="8b9b8e2b-8d79-4abb-926e-97473b9c8fdd" providerId="ADAL" clId="{3593328B-BA40-41C7-8E44-735FB30EC206}" dt="2023-06-16T13:15:52.176" v="322" actId="20577"/>
          <ac:spMkLst>
            <pc:docMk/>
            <pc:sldMk cId="473128799" sldId="326"/>
            <ac:spMk id="11" creationId="{F202E3D9-ECFB-44F6-B9BE-82FE027FF3B9}"/>
          </ac:spMkLst>
        </pc:spChg>
      </pc:sldChg>
      <pc:sldChg chg="modSp mod">
        <pc:chgData name="Johnathan Crockett" userId="8b9b8e2b-8d79-4abb-926e-97473b9c8fdd" providerId="ADAL" clId="{3593328B-BA40-41C7-8E44-735FB30EC206}" dt="2023-06-07T06:52:04.820" v="50" actId="14100"/>
        <pc:sldMkLst>
          <pc:docMk/>
          <pc:sldMk cId="3145210325" sldId="328"/>
        </pc:sldMkLst>
        <pc:spChg chg="mod">
          <ac:chgData name="Johnathan Crockett" userId="8b9b8e2b-8d79-4abb-926e-97473b9c8fdd" providerId="ADAL" clId="{3593328B-BA40-41C7-8E44-735FB30EC206}" dt="2023-06-07T06:50:58.501" v="39" actId="113"/>
          <ac:spMkLst>
            <pc:docMk/>
            <pc:sldMk cId="3145210325" sldId="328"/>
            <ac:spMk id="7" creationId="{E37682D7-5D9E-4D98-B448-44FC0BBEDCAD}"/>
          </ac:spMkLst>
        </pc:spChg>
        <pc:spChg chg="mod">
          <ac:chgData name="Johnathan Crockett" userId="8b9b8e2b-8d79-4abb-926e-97473b9c8fdd" providerId="ADAL" clId="{3593328B-BA40-41C7-8E44-735FB30EC206}" dt="2023-06-07T06:50:58.501" v="39" actId="113"/>
          <ac:spMkLst>
            <pc:docMk/>
            <pc:sldMk cId="3145210325" sldId="328"/>
            <ac:spMk id="10" creationId="{9F5D89E0-F442-47ED-AEB3-0A4171F95E45}"/>
          </ac:spMkLst>
        </pc:spChg>
        <pc:spChg chg="mod">
          <ac:chgData name="Johnathan Crockett" userId="8b9b8e2b-8d79-4abb-926e-97473b9c8fdd" providerId="ADAL" clId="{3593328B-BA40-41C7-8E44-735FB30EC206}" dt="2023-06-07T06:51:47.739" v="49" actId="1076"/>
          <ac:spMkLst>
            <pc:docMk/>
            <pc:sldMk cId="3145210325" sldId="328"/>
            <ac:spMk id="11" creationId="{6FF0B265-2D48-4336-B6B2-38D449D4C088}"/>
          </ac:spMkLst>
        </pc:spChg>
        <pc:spChg chg="mod">
          <ac:chgData name="Johnathan Crockett" userId="8b9b8e2b-8d79-4abb-926e-97473b9c8fdd" providerId="ADAL" clId="{3593328B-BA40-41C7-8E44-735FB30EC206}" dt="2023-06-07T06:51:43.017" v="48" actId="122"/>
          <ac:spMkLst>
            <pc:docMk/>
            <pc:sldMk cId="3145210325" sldId="328"/>
            <ac:spMk id="12" creationId="{D262DEA4-6316-43BF-AD33-B246D3D356AA}"/>
          </ac:spMkLst>
        </pc:spChg>
        <pc:spChg chg="mod">
          <ac:chgData name="Johnathan Crockett" userId="8b9b8e2b-8d79-4abb-926e-97473b9c8fdd" providerId="ADAL" clId="{3593328B-BA40-41C7-8E44-735FB30EC206}" dt="2023-06-07T06:52:04.820" v="50" actId="14100"/>
          <ac:spMkLst>
            <pc:docMk/>
            <pc:sldMk cId="3145210325" sldId="328"/>
            <ac:spMk id="13" creationId="{4C115D0B-14AE-4CAA-BCE9-B393394FE018}"/>
          </ac:spMkLst>
        </pc:spChg>
      </pc:sldChg>
      <pc:sldChg chg="modSp mod">
        <pc:chgData name="Johnathan Crockett" userId="8b9b8e2b-8d79-4abb-926e-97473b9c8fdd" providerId="ADAL" clId="{3593328B-BA40-41C7-8E44-735FB30EC206}" dt="2023-06-07T06:52:38.920" v="65" actId="122"/>
        <pc:sldMkLst>
          <pc:docMk/>
          <pc:sldMk cId="1172060970" sldId="329"/>
        </pc:sldMkLst>
        <pc:spChg chg="mod">
          <ac:chgData name="Johnathan Crockett" userId="8b9b8e2b-8d79-4abb-926e-97473b9c8fdd" providerId="ADAL" clId="{3593328B-BA40-41C7-8E44-735FB30EC206}" dt="2023-06-07T06:52:38.920" v="65" actId="122"/>
          <ac:spMkLst>
            <pc:docMk/>
            <pc:sldMk cId="1172060970" sldId="329"/>
            <ac:spMk id="14" creationId="{C2988272-C558-458E-8F3C-FD6A63BACE72}"/>
          </ac:spMkLst>
        </pc:spChg>
        <pc:spChg chg="mod">
          <ac:chgData name="Johnathan Crockett" userId="8b9b8e2b-8d79-4abb-926e-97473b9c8fdd" providerId="ADAL" clId="{3593328B-BA40-41C7-8E44-735FB30EC206}" dt="2023-06-07T06:52:38.920" v="65" actId="122"/>
          <ac:spMkLst>
            <pc:docMk/>
            <pc:sldMk cId="1172060970" sldId="329"/>
            <ac:spMk id="15" creationId="{378ED30D-97BA-41A2-A5E9-F3ED44AAB18C}"/>
          </ac:spMkLst>
        </pc:spChg>
        <pc:spChg chg="mod">
          <ac:chgData name="Johnathan Crockett" userId="8b9b8e2b-8d79-4abb-926e-97473b9c8fdd" providerId="ADAL" clId="{3593328B-BA40-41C7-8E44-735FB30EC206}" dt="2023-06-07T06:52:38.920" v="65" actId="122"/>
          <ac:spMkLst>
            <pc:docMk/>
            <pc:sldMk cId="1172060970" sldId="329"/>
            <ac:spMk id="16" creationId="{FC3A92FD-55CC-44AF-AFDC-9D590D2DBA61}"/>
          </ac:spMkLst>
        </pc:spChg>
        <pc:spChg chg="mod">
          <ac:chgData name="Johnathan Crockett" userId="8b9b8e2b-8d79-4abb-926e-97473b9c8fdd" providerId="ADAL" clId="{3593328B-BA40-41C7-8E44-735FB30EC206}" dt="2023-06-07T06:52:38.920" v="65" actId="122"/>
          <ac:spMkLst>
            <pc:docMk/>
            <pc:sldMk cId="1172060970" sldId="329"/>
            <ac:spMk id="17" creationId="{A1CD8E2A-550A-4DC6-8880-3A8F02E5B5F9}"/>
          </ac:spMkLst>
        </pc:spChg>
        <pc:spChg chg="mod">
          <ac:chgData name="Johnathan Crockett" userId="8b9b8e2b-8d79-4abb-926e-97473b9c8fdd" providerId="ADAL" clId="{3593328B-BA40-41C7-8E44-735FB30EC206}" dt="2023-06-07T06:52:38.920" v="65" actId="122"/>
          <ac:spMkLst>
            <pc:docMk/>
            <pc:sldMk cId="1172060970" sldId="329"/>
            <ac:spMk id="18" creationId="{08570AB9-8083-4269-8E20-69B0C8999787}"/>
          </ac:spMkLst>
        </pc:spChg>
      </pc:sldChg>
      <pc:sldChg chg="modSp mod">
        <pc:chgData name="Johnathan Crockett" userId="8b9b8e2b-8d79-4abb-926e-97473b9c8fdd" providerId="ADAL" clId="{3593328B-BA40-41C7-8E44-735FB30EC206}" dt="2023-06-07T07:05:41.382" v="164" actId="1076"/>
        <pc:sldMkLst>
          <pc:docMk/>
          <pc:sldMk cId="12850969" sldId="330"/>
        </pc:sldMkLst>
        <pc:spChg chg="mod">
          <ac:chgData name="Johnathan Crockett" userId="8b9b8e2b-8d79-4abb-926e-97473b9c8fdd" providerId="ADAL" clId="{3593328B-BA40-41C7-8E44-735FB30EC206}" dt="2023-06-07T07:05:30.007" v="159" actId="1076"/>
          <ac:spMkLst>
            <pc:docMk/>
            <pc:sldMk cId="12850969" sldId="330"/>
            <ac:spMk id="13" creationId="{210BF3D7-BC24-40FF-9934-525C87B8C7BF}"/>
          </ac:spMkLst>
        </pc:spChg>
        <pc:spChg chg="mod">
          <ac:chgData name="Johnathan Crockett" userId="8b9b8e2b-8d79-4abb-926e-97473b9c8fdd" providerId="ADAL" clId="{3593328B-BA40-41C7-8E44-735FB30EC206}" dt="2023-06-07T07:05:41.382" v="164" actId="1076"/>
          <ac:spMkLst>
            <pc:docMk/>
            <pc:sldMk cId="12850969" sldId="330"/>
            <ac:spMk id="14" creationId="{124E594F-F11E-4D6D-A831-8D8905BCBAAE}"/>
          </ac:spMkLst>
        </pc:spChg>
        <pc:graphicFrameChg chg="modGraphic">
          <ac:chgData name="Johnathan Crockett" userId="8b9b8e2b-8d79-4abb-926e-97473b9c8fdd" providerId="ADAL" clId="{3593328B-BA40-41C7-8E44-735FB30EC206}" dt="2023-06-07T07:04:58.344" v="156" actId="113"/>
          <ac:graphicFrameMkLst>
            <pc:docMk/>
            <pc:sldMk cId="12850969" sldId="330"/>
            <ac:graphicFrameMk id="3" creationId="{FFEAC615-35B5-4EC6-BECE-DAA27796DE54}"/>
          </ac:graphicFrameMkLst>
        </pc:graphicFrameChg>
      </pc:sldChg>
      <pc:sldChg chg="modSp mod">
        <pc:chgData name="Johnathan Crockett" userId="8b9b8e2b-8d79-4abb-926e-97473b9c8fdd" providerId="ADAL" clId="{3593328B-BA40-41C7-8E44-735FB30EC206}" dt="2023-06-07T07:09:42.441" v="196" actId="20577"/>
        <pc:sldMkLst>
          <pc:docMk/>
          <pc:sldMk cId="765354540" sldId="331"/>
        </pc:sldMkLst>
        <pc:spChg chg="mod">
          <ac:chgData name="Johnathan Crockett" userId="8b9b8e2b-8d79-4abb-926e-97473b9c8fdd" providerId="ADAL" clId="{3593328B-BA40-41C7-8E44-735FB30EC206}" dt="2023-06-07T07:09:22.352" v="191" actId="1076"/>
          <ac:spMkLst>
            <pc:docMk/>
            <pc:sldMk cId="765354540" sldId="331"/>
            <ac:spMk id="5" creationId="{37E5845F-67C0-4F8D-913E-C48CD950072F}"/>
          </ac:spMkLst>
        </pc:spChg>
        <pc:spChg chg="mod">
          <ac:chgData name="Johnathan Crockett" userId="8b9b8e2b-8d79-4abb-926e-97473b9c8fdd" providerId="ADAL" clId="{3593328B-BA40-41C7-8E44-735FB30EC206}" dt="2023-06-07T07:09:08.355" v="187" actId="113"/>
          <ac:spMkLst>
            <pc:docMk/>
            <pc:sldMk cId="765354540" sldId="331"/>
            <ac:spMk id="7" creationId="{FBA08937-5371-4E4D-A82B-DD4B4778251D}"/>
          </ac:spMkLst>
        </pc:spChg>
        <pc:spChg chg="mod">
          <ac:chgData name="Johnathan Crockett" userId="8b9b8e2b-8d79-4abb-926e-97473b9c8fdd" providerId="ADAL" clId="{3593328B-BA40-41C7-8E44-735FB30EC206}" dt="2023-06-07T07:09:19.696" v="190" actId="1076"/>
          <ac:spMkLst>
            <pc:docMk/>
            <pc:sldMk cId="765354540" sldId="331"/>
            <ac:spMk id="9" creationId="{F6460198-0BBE-4F1D-8AD5-93FB74C37401}"/>
          </ac:spMkLst>
        </pc:spChg>
        <pc:spChg chg="mod">
          <ac:chgData name="Johnathan Crockett" userId="8b9b8e2b-8d79-4abb-926e-97473b9c8fdd" providerId="ADAL" clId="{3593328B-BA40-41C7-8E44-735FB30EC206}" dt="2023-06-07T07:09:26.896" v="192" actId="1076"/>
          <ac:spMkLst>
            <pc:docMk/>
            <pc:sldMk cId="765354540" sldId="331"/>
            <ac:spMk id="10" creationId="{E5E122C0-0077-46CC-A848-A9FA5C7AC409}"/>
          </ac:spMkLst>
        </pc:spChg>
        <pc:spChg chg="mod">
          <ac:chgData name="Johnathan Crockett" userId="8b9b8e2b-8d79-4abb-926e-97473b9c8fdd" providerId="ADAL" clId="{3593328B-BA40-41C7-8E44-735FB30EC206}" dt="2023-06-07T07:09:42.441" v="196" actId="20577"/>
          <ac:spMkLst>
            <pc:docMk/>
            <pc:sldMk cId="765354540" sldId="331"/>
            <ac:spMk id="12" creationId="{7F72D7FF-8D06-40DB-915D-BDD305A964BB}"/>
          </ac:spMkLst>
        </pc:spChg>
      </pc:sldChg>
      <pc:sldChg chg="modSp mod">
        <pc:chgData name="Johnathan Crockett" userId="8b9b8e2b-8d79-4abb-926e-97473b9c8fdd" providerId="ADAL" clId="{3593328B-BA40-41C7-8E44-735FB30EC206}" dt="2023-06-22T09:51:53.411" v="1738" actId="20577"/>
        <pc:sldMkLst>
          <pc:docMk/>
          <pc:sldMk cId="3076499442" sldId="332"/>
        </pc:sldMkLst>
        <pc:spChg chg="mod">
          <ac:chgData name="Johnathan Crockett" userId="8b9b8e2b-8d79-4abb-926e-97473b9c8fdd" providerId="ADAL" clId="{3593328B-BA40-41C7-8E44-735FB30EC206}" dt="2023-06-22T09:51:53.411" v="1738" actId="20577"/>
          <ac:spMkLst>
            <pc:docMk/>
            <pc:sldMk cId="3076499442" sldId="332"/>
            <ac:spMk id="9" creationId="{FC4C3EED-386E-43E3-B36F-3FD38CACB1C6}"/>
          </ac:spMkLst>
        </pc:spChg>
        <pc:spChg chg="mod">
          <ac:chgData name="Johnathan Crockett" userId="8b9b8e2b-8d79-4abb-926e-97473b9c8fdd" providerId="ADAL" clId="{3593328B-BA40-41C7-8E44-735FB30EC206}" dt="2023-06-07T07:08:07.845" v="176" actId="2711"/>
          <ac:spMkLst>
            <pc:docMk/>
            <pc:sldMk cId="3076499442" sldId="332"/>
            <ac:spMk id="13" creationId="{59486969-9D30-40A1-AA08-9705A3C7FA1B}"/>
          </ac:spMkLst>
        </pc:spChg>
      </pc:sldChg>
      <pc:sldChg chg="modSp mod">
        <pc:chgData name="Johnathan Crockett" userId="8b9b8e2b-8d79-4abb-926e-97473b9c8fdd" providerId="ADAL" clId="{3593328B-BA40-41C7-8E44-735FB30EC206}" dt="2023-06-07T06:48:54.255" v="1" actId="20577"/>
        <pc:sldMkLst>
          <pc:docMk/>
          <pc:sldMk cId="2447690550" sldId="336"/>
        </pc:sldMkLst>
        <pc:spChg chg="mod">
          <ac:chgData name="Johnathan Crockett" userId="8b9b8e2b-8d79-4abb-926e-97473b9c8fdd" providerId="ADAL" clId="{3593328B-BA40-41C7-8E44-735FB30EC206}" dt="2023-06-07T06:48:54.255" v="1" actId="20577"/>
          <ac:spMkLst>
            <pc:docMk/>
            <pc:sldMk cId="2447690550" sldId="336"/>
            <ac:spMk id="6" creationId="{CEA9073A-D386-4E1F-940C-4F035BA841C0}"/>
          </ac:spMkLst>
        </pc:spChg>
      </pc:sldChg>
      <pc:sldChg chg="modSp mod">
        <pc:chgData name="Johnathan Crockett" userId="8b9b8e2b-8d79-4abb-926e-97473b9c8fdd" providerId="ADAL" clId="{3593328B-BA40-41C7-8E44-735FB30EC206}" dt="2023-06-22T06:56:15.292" v="1271" actId="20577"/>
        <pc:sldMkLst>
          <pc:docMk/>
          <pc:sldMk cId="1815720260" sldId="337"/>
        </pc:sldMkLst>
        <pc:spChg chg="mod">
          <ac:chgData name="Johnathan Crockett" userId="8b9b8e2b-8d79-4abb-926e-97473b9c8fdd" providerId="ADAL" clId="{3593328B-BA40-41C7-8E44-735FB30EC206}" dt="2023-06-22T06:56:15.292" v="1271" actId="20577"/>
          <ac:spMkLst>
            <pc:docMk/>
            <pc:sldMk cId="1815720260" sldId="337"/>
            <ac:spMk id="9" creationId="{FD2DF0EE-6138-43F2-BFAA-CF8A1D378B41}"/>
          </ac:spMkLst>
        </pc:spChg>
      </pc:sldChg>
      <pc:sldChg chg="modSp mod">
        <pc:chgData name="Johnathan Crockett" userId="8b9b8e2b-8d79-4abb-926e-97473b9c8fdd" providerId="ADAL" clId="{3593328B-BA40-41C7-8E44-735FB30EC206}" dt="2023-06-22T11:23:50.182" v="1783" actId="207"/>
        <pc:sldMkLst>
          <pc:docMk/>
          <pc:sldMk cId="1081917401" sldId="338"/>
        </pc:sldMkLst>
        <pc:spChg chg="mod">
          <ac:chgData name="Johnathan Crockett" userId="8b9b8e2b-8d79-4abb-926e-97473b9c8fdd" providerId="ADAL" clId="{3593328B-BA40-41C7-8E44-735FB30EC206}" dt="2023-06-22T11:23:50.182" v="1783" actId="207"/>
          <ac:spMkLst>
            <pc:docMk/>
            <pc:sldMk cId="1081917401" sldId="338"/>
            <ac:spMk id="5" creationId="{3F764387-E7B4-4F0F-82F7-E49D48C7ACB0}"/>
          </ac:spMkLst>
        </pc:spChg>
      </pc:sldChg>
      <pc:sldChg chg="modSp mod">
        <pc:chgData name="Johnathan Crockett" userId="8b9b8e2b-8d79-4abb-926e-97473b9c8fdd" providerId="ADAL" clId="{3593328B-BA40-41C7-8E44-735FB30EC206}" dt="2023-06-07T07:10:33.561" v="203" actId="20577"/>
        <pc:sldMkLst>
          <pc:docMk/>
          <pc:sldMk cId="2152436868" sldId="339"/>
        </pc:sldMkLst>
        <pc:spChg chg="mod">
          <ac:chgData name="Johnathan Crockett" userId="8b9b8e2b-8d79-4abb-926e-97473b9c8fdd" providerId="ADAL" clId="{3593328B-BA40-41C7-8E44-735FB30EC206}" dt="2023-06-07T07:10:33.561" v="203" actId="20577"/>
          <ac:spMkLst>
            <pc:docMk/>
            <pc:sldMk cId="2152436868" sldId="339"/>
            <ac:spMk id="2" creationId="{C690B9D8-2554-49B3-9BEB-71E4799363F1}"/>
          </ac:spMkLst>
        </pc:spChg>
      </pc:sldChg>
      <pc:sldChg chg="delSp modSp add del mod">
        <pc:chgData name="Johnathan Crockett" userId="8b9b8e2b-8d79-4abb-926e-97473b9c8fdd" providerId="ADAL" clId="{3593328B-BA40-41C7-8E44-735FB30EC206}" dt="2023-06-16T14:06:29.169" v="436" actId="47"/>
        <pc:sldMkLst>
          <pc:docMk/>
          <pc:sldMk cId="2523225013" sldId="342"/>
        </pc:sldMkLst>
        <pc:spChg chg="mod">
          <ac:chgData name="Johnathan Crockett" userId="8b9b8e2b-8d79-4abb-926e-97473b9c8fdd" providerId="ADAL" clId="{3593328B-BA40-41C7-8E44-735FB30EC206}" dt="2023-06-16T13:19:18.108" v="326" actId="14100"/>
          <ac:spMkLst>
            <pc:docMk/>
            <pc:sldMk cId="2523225013" sldId="342"/>
            <ac:spMk id="10" creationId="{AB64B43F-2541-413F-B787-1D0C9165BA06}"/>
          </ac:spMkLst>
        </pc:spChg>
        <pc:spChg chg="del">
          <ac:chgData name="Johnathan Crockett" userId="8b9b8e2b-8d79-4abb-926e-97473b9c8fdd" providerId="ADAL" clId="{3593328B-BA40-41C7-8E44-735FB30EC206}" dt="2023-06-16T13:11:12.349" v="205" actId="478"/>
          <ac:spMkLst>
            <pc:docMk/>
            <pc:sldMk cId="2523225013" sldId="342"/>
            <ac:spMk id="11" creationId="{F202E3D9-ECFB-44F6-B9BE-82FE027FF3B9}"/>
          </ac:spMkLst>
        </pc:spChg>
      </pc:sldChg>
      <pc:sldChg chg="addSp delSp modSp new mod">
        <pc:chgData name="Johnathan Crockett" userId="8b9b8e2b-8d79-4abb-926e-97473b9c8fdd" providerId="ADAL" clId="{3593328B-BA40-41C7-8E44-735FB30EC206}" dt="2023-06-22T07:18:53.149" v="1453" actId="13926"/>
        <pc:sldMkLst>
          <pc:docMk/>
          <pc:sldMk cId="4154681058" sldId="342"/>
        </pc:sldMkLst>
        <pc:spChg chg="add mod">
          <ac:chgData name="Johnathan Crockett" userId="8b9b8e2b-8d79-4abb-926e-97473b9c8fdd" providerId="ADAL" clId="{3593328B-BA40-41C7-8E44-735FB30EC206}" dt="2023-06-16T14:07:35.162" v="474" actId="1076"/>
          <ac:spMkLst>
            <pc:docMk/>
            <pc:sldMk cId="4154681058" sldId="342"/>
            <ac:spMk id="2" creationId="{8EC33151-B2EA-D9C5-ACCF-D5EF53138D86}"/>
          </ac:spMkLst>
        </pc:spChg>
        <pc:spChg chg="add del mod">
          <ac:chgData name="Johnathan Crockett" userId="8b9b8e2b-8d79-4abb-926e-97473b9c8fdd" providerId="ADAL" clId="{3593328B-BA40-41C7-8E44-735FB30EC206}" dt="2023-06-16T14:07:49.497" v="478" actId="478"/>
          <ac:spMkLst>
            <pc:docMk/>
            <pc:sldMk cId="4154681058" sldId="342"/>
            <ac:spMk id="3" creationId="{3B6E761C-5C79-D07E-F78E-4A0C75135057}"/>
          </ac:spMkLst>
        </pc:spChg>
        <pc:graphicFrameChg chg="add del mod modGraphic">
          <ac:chgData name="Johnathan Crockett" userId="8b9b8e2b-8d79-4abb-926e-97473b9c8fdd" providerId="ADAL" clId="{3593328B-BA40-41C7-8E44-735FB30EC206}" dt="2023-06-16T14:09:49.725" v="529" actId="478"/>
          <ac:graphicFrameMkLst>
            <pc:docMk/>
            <pc:sldMk cId="4154681058" sldId="342"/>
            <ac:graphicFrameMk id="4" creationId="{CB0749C5-3CC0-0C7F-8E19-1560F62D052C}"/>
          </ac:graphicFrameMkLst>
        </pc:graphicFrameChg>
        <pc:graphicFrameChg chg="add mod modGraphic">
          <ac:chgData name="Johnathan Crockett" userId="8b9b8e2b-8d79-4abb-926e-97473b9c8fdd" providerId="ADAL" clId="{3593328B-BA40-41C7-8E44-735FB30EC206}" dt="2023-06-22T07:18:53.149" v="1453" actId="13926"/>
          <ac:graphicFrameMkLst>
            <pc:docMk/>
            <pc:sldMk cId="4154681058" sldId="342"/>
            <ac:graphicFrameMk id="5" creationId="{2BF846FF-FCF3-FF18-AE55-DFBFB9D6326F}"/>
          </ac:graphicFrameMkLst>
        </pc:graphicFrameChg>
      </pc:sldChg>
      <pc:sldChg chg="addSp delSp modSp new mod">
        <pc:chgData name="Johnathan Crockett" userId="8b9b8e2b-8d79-4abb-926e-97473b9c8fdd" providerId="ADAL" clId="{3593328B-BA40-41C7-8E44-735FB30EC206}" dt="2023-06-16T14:46:53.300" v="1264" actId="403"/>
        <pc:sldMkLst>
          <pc:docMk/>
          <pc:sldMk cId="3375844552" sldId="343"/>
        </pc:sldMkLst>
        <pc:spChg chg="del">
          <ac:chgData name="Johnathan Crockett" userId="8b9b8e2b-8d79-4abb-926e-97473b9c8fdd" providerId="ADAL" clId="{3593328B-BA40-41C7-8E44-735FB30EC206}" dt="2023-06-16T14:42:54.347" v="804" actId="478"/>
          <ac:spMkLst>
            <pc:docMk/>
            <pc:sldMk cId="3375844552" sldId="343"/>
            <ac:spMk id="2" creationId="{D8574E33-7344-5553-193A-8EFCFA960AB3}"/>
          </ac:spMkLst>
        </pc:spChg>
        <pc:spChg chg="del">
          <ac:chgData name="Johnathan Crockett" userId="8b9b8e2b-8d79-4abb-926e-97473b9c8fdd" providerId="ADAL" clId="{3593328B-BA40-41C7-8E44-735FB30EC206}" dt="2023-06-16T14:42:55.186" v="805" actId="478"/>
          <ac:spMkLst>
            <pc:docMk/>
            <pc:sldMk cId="3375844552" sldId="343"/>
            <ac:spMk id="3" creationId="{628EE553-14C7-C3C4-8BA8-E27887FE5363}"/>
          </ac:spMkLst>
        </pc:spChg>
        <pc:spChg chg="add mod">
          <ac:chgData name="Johnathan Crockett" userId="8b9b8e2b-8d79-4abb-926e-97473b9c8fdd" providerId="ADAL" clId="{3593328B-BA40-41C7-8E44-735FB30EC206}" dt="2023-06-16T14:42:51.870" v="803" actId="20577"/>
          <ac:spMkLst>
            <pc:docMk/>
            <pc:sldMk cId="3375844552" sldId="343"/>
            <ac:spMk id="4" creationId="{EE1707D8-258F-5F0A-4D07-BA564D2FEF77}"/>
          </ac:spMkLst>
        </pc:spChg>
        <pc:spChg chg="add mod">
          <ac:chgData name="Johnathan Crockett" userId="8b9b8e2b-8d79-4abb-926e-97473b9c8fdd" providerId="ADAL" clId="{3593328B-BA40-41C7-8E44-735FB30EC206}" dt="2023-06-16T14:46:53.300" v="1264" actId="403"/>
          <ac:spMkLst>
            <pc:docMk/>
            <pc:sldMk cId="3375844552" sldId="343"/>
            <ac:spMk id="5" creationId="{E0E4F481-806B-8368-1539-3BB7C20FB445}"/>
          </ac:spMkLst>
        </pc:spChg>
      </pc:sldChg>
      <pc:sldChg chg="modSp mod">
        <pc:chgData name="Johnathan Crockett" userId="8b9b8e2b-8d79-4abb-926e-97473b9c8fdd" providerId="ADAL" clId="{3593328B-BA40-41C7-8E44-735FB30EC206}" dt="2023-06-22T07:10:13.755" v="1435" actId="20577"/>
        <pc:sldMkLst>
          <pc:docMk/>
          <pc:sldMk cId="3677287689" sldId="344"/>
        </pc:sldMkLst>
        <pc:spChg chg="mod">
          <ac:chgData name="Johnathan Crockett" userId="8b9b8e2b-8d79-4abb-926e-97473b9c8fdd" providerId="ADAL" clId="{3593328B-BA40-41C7-8E44-735FB30EC206}" dt="2023-06-22T07:10:13.755" v="1435" actId="20577"/>
          <ac:spMkLst>
            <pc:docMk/>
            <pc:sldMk cId="3677287689" sldId="344"/>
            <ac:spMk id="5" creationId="{3F764387-E7B4-4F0F-82F7-E49D48C7ACB0}"/>
          </ac:spMkLst>
        </pc:spChg>
      </pc:sldChg>
      <pc:sldChg chg="addSp delSp modSp add mod">
        <pc:chgData name="Johnathan Crockett" userId="8b9b8e2b-8d79-4abb-926e-97473b9c8fdd" providerId="ADAL" clId="{3593328B-BA40-41C7-8E44-735FB30EC206}" dt="2023-06-22T09:22:23.927" v="1658" actId="2711"/>
        <pc:sldMkLst>
          <pc:docMk/>
          <pc:sldMk cId="1014705718" sldId="345"/>
        </pc:sldMkLst>
        <pc:spChg chg="add mod">
          <ac:chgData name="Johnathan Crockett" userId="8b9b8e2b-8d79-4abb-926e-97473b9c8fdd" providerId="ADAL" clId="{3593328B-BA40-41C7-8E44-735FB30EC206}" dt="2023-06-22T09:21:39.264" v="1646" actId="1076"/>
          <ac:spMkLst>
            <pc:docMk/>
            <pc:sldMk cId="1014705718" sldId="345"/>
            <ac:spMk id="3" creationId="{FADD1AB6-B32B-0C8B-F7B2-A61306718DF9}"/>
          </ac:spMkLst>
        </pc:spChg>
        <pc:spChg chg="add mod">
          <ac:chgData name="Johnathan Crockett" userId="8b9b8e2b-8d79-4abb-926e-97473b9c8fdd" providerId="ADAL" clId="{3593328B-BA40-41C7-8E44-735FB30EC206}" dt="2023-06-22T09:21:39.264" v="1646" actId="1076"/>
          <ac:spMkLst>
            <pc:docMk/>
            <pc:sldMk cId="1014705718" sldId="345"/>
            <ac:spMk id="4" creationId="{15A82AB9-E1DA-81A6-7F70-1A0F309322E6}"/>
          </ac:spMkLst>
        </pc:spChg>
        <pc:spChg chg="add mod">
          <ac:chgData name="Johnathan Crockett" userId="8b9b8e2b-8d79-4abb-926e-97473b9c8fdd" providerId="ADAL" clId="{3593328B-BA40-41C7-8E44-735FB30EC206}" dt="2023-06-22T09:21:39.264" v="1646" actId="1076"/>
          <ac:spMkLst>
            <pc:docMk/>
            <pc:sldMk cId="1014705718" sldId="345"/>
            <ac:spMk id="5" creationId="{FB48D54D-CDEA-93E4-DC8A-445775312E02}"/>
          </ac:spMkLst>
        </pc:spChg>
        <pc:spChg chg="add mod">
          <ac:chgData name="Johnathan Crockett" userId="8b9b8e2b-8d79-4abb-926e-97473b9c8fdd" providerId="ADAL" clId="{3593328B-BA40-41C7-8E44-735FB30EC206}" dt="2023-06-22T09:21:39.264" v="1646" actId="1076"/>
          <ac:spMkLst>
            <pc:docMk/>
            <pc:sldMk cId="1014705718" sldId="345"/>
            <ac:spMk id="6" creationId="{7A59855C-3C73-0CCF-49AF-FE6EAEE18736}"/>
          </ac:spMkLst>
        </pc:spChg>
        <pc:spChg chg="add mod">
          <ac:chgData name="Johnathan Crockett" userId="8b9b8e2b-8d79-4abb-926e-97473b9c8fdd" providerId="ADAL" clId="{3593328B-BA40-41C7-8E44-735FB30EC206}" dt="2023-06-22T09:22:23.927" v="1658" actId="2711"/>
          <ac:spMkLst>
            <pc:docMk/>
            <pc:sldMk cId="1014705718" sldId="345"/>
            <ac:spMk id="8" creationId="{B78FAFA5-1CF1-28F2-060A-C0F4C47C0FA4}"/>
          </ac:spMkLst>
        </pc:spChg>
        <pc:spChg chg="del">
          <ac:chgData name="Johnathan Crockett" userId="8b9b8e2b-8d79-4abb-926e-97473b9c8fdd" providerId="ADAL" clId="{3593328B-BA40-41C7-8E44-735FB30EC206}" dt="2023-06-22T09:10:28.675" v="1483" actId="478"/>
          <ac:spMkLst>
            <pc:docMk/>
            <pc:sldMk cId="1014705718" sldId="345"/>
            <ac:spMk id="17" creationId="{833D49BF-C574-4900-B528-4EAA80B2AA86}"/>
          </ac:spMkLst>
        </pc:spChg>
        <pc:spChg chg="mod">
          <ac:chgData name="Johnathan Crockett" userId="8b9b8e2b-8d79-4abb-926e-97473b9c8fdd" providerId="ADAL" clId="{3593328B-BA40-41C7-8E44-735FB30EC206}" dt="2023-06-22T09:21:42.952" v="1647" actId="1076"/>
          <ac:spMkLst>
            <pc:docMk/>
            <pc:sldMk cId="1014705718" sldId="345"/>
            <ac:spMk id="20" creationId="{BF6D9D14-5569-41F7-A064-BC1442C1B873}"/>
          </ac:spMkLst>
        </pc:spChg>
        <pc:graphicFrameChg chg="del">
          <ac:chgData name="Johnathan Crockett" userId="8b9b8e2b-8d79-4abb-926e-97473b9c8fdd" providerId="ADAL" clId="{3593328B-BA40-41C7-8E44-735FB30EC206}" dt="2023-06-22T09:10:30.898" v="1484" actId="478"/>
          <ac:graphicFrameMkLst>
            <pc:docMk/>
            <pc:sldMk cId="1014705718" sldId="345"/>
            <ac:graphicFrameMk id="15" creationId="{B807807A-19E7-41EB-AEFF-C9F17A73CCC8}"/>
          </ac:graphicFrameMkLst>
        </pc:graphicFrameChg>
        <pc:picChg chg="add mod">
          <ac:chgData name="Johnathan Crockett" userId="8b9b8e2b-8d79-4abb-926e-97473b9c8fdd" providerId="ADAL" clId="{3593328B-BA40-41C7-8E44-735FB30EC206}" dt="2023-06-22T09:21:39.264" v="1646" actId="1076"/>
          <ac:picMkLst>
            <pc:docMk/>
            <pc:sldMk cId="1014705718" sldId="345"/>
            <ac:picMk id="2" creationId="{E46C5518-4CB2-8B17-8168-273538283CCF}"/>
          </ac:picMkLst>
        </pc:picChg>
        <pc:picChg chg="mod">
          <ac:chgData name="Johnathan Crockett" userId="8b9b8e2b-8d79-4abb-926e-97473b9c8fdd" providerId="ADAL" clId="{3593328B-BA40-41C7-8E44-735FB30EC206}" dt="2023-06-22T09:21:39.264" v="1646" actId="1076"/>
          <ac:picMkLst>
            <pc:docMk/>
            <pc:sldMk cId="1014705718" sldId="345"/>
            <ac:picMk id="1026" creationId="{43B80286-5093-3ED8-DA84-00AB81792998}"/>
          </ac:picMkLst>
        </pc:picChg>
        <pc:picChg chg="add mod">
          <ac:chgData name="Johnathan Crockett" userId="8b9b8e2b-8d79-4abb-926e-97473b9c8fdd" providerId="ADAL" clId="{3593328B-BA40-41C7-8E44-735FB30EC206}" dt="2023-06-22T09:21:39.264" v="1646" actId="1076"/>
          <ac:picMkLst>
            <pc:docMk/>
            <pc:sldMk cId="1014705718" sldId="345"/>
            <ac:picMk id="1028" creationId="{A13731C2-4889-7523-901D-563364154CEC}"/>
          </ac:picMkLst>
        </pc:picChg>
        <pc:picChg chg="add mod">
          <ac:chgData name="Johnathan Crockett" userId="8b9b8e2b-8d79-4abb-926e-97473b9c8fdd" providerId="ADAL" clId="{3593328B-BA40-41C7-8E44-735FB30EC206}" dt="2023-06-22T09:21:39.264" v="1646" actId="1076"/>
          <ac:picMkLst>
            <pc:docMk/>
            <pc:sldMk cId="1014705718" sldId="345"/>
            <ac:picMk id="1030" creationId="{3E939FE0-06DD-C01B-EF79-04F75E2081DD}"/>
          </ac:picMkLst>
        </pc:picChg>
      </pc:sldChg>
      <pc:sldChg chg="addSp delSp modSp add mod ord">
        <pc:chgData name="Johnathan Crockett" userId="8b9b8e2b-8d79-4abb-926e-97473b9c8fdd" providerId="ADAL" clId="{3593328B-BA40-41C7-8E44-735FB30EC206}" dt="2023-06-22T09:42:50.789" v="1692"/>
        <pc:sldMkLst>
          <pc:docMk/>
          <pc:sldMk cId="1062941023" sldId="346"/>
        </pc:sldMkLst>
        <pc:spChg chg="del">
          <ac:chgData name="Johnathan Crockett" userId="8b9b8e2b-8d79-4abb-926e-97473b9c8fdd" providerId="ADAL" clId="{3593328B-BA40-41C7-8E44-735FB30EC206}" dt="2023-06-22T09:35:49.771" v="1666" actId="478"/>
          <ac:spMkLst>
            <pc:docMk/>
            <pc:sldMk cId="1062941023" sldId="346"/>
            <ac:spMk id="17" creationId="{833D49BF-C574-4900-B528-4EAA80B2AA86}"/>
          </ac:spMkLst>
        </pc:spChg>
        <pc:spChg chg="del">
          <ac:chgData name="Johnathan Crockett" userId="8b9b8e2b-8d79-4abb-926e-97473b9c8fdd" providerId="ADAL" clId="{3593328B-BA40-41C7-8E44-735FB30EC206}" dt="2023-06-22T09:35:49.771" v="1666" actId="478"/>
          <ac:spMkLst>
            <pc:docMk/>
            <pc:sldMk cId="1062941023" sldId="346"/>
            <ac:spMk id="20" creationId="{BF6D9D14-5569-41F7-A064-BC1442C1B873}"/>
          </ac:spMkLst>
        </pc:spChg>
        <pc:graphicFrameChg chg="del">
          <ac:chgData name="Johnathan Crockett" userId="8b9b8e2b-8d79-4abb-926e-97473b9c8fdd" providerId="ADAL" clId="{3593328B-BA40-41C7-8E44-735FB30EC206}" dt="2023-06-22T09:35:49.771" v="1666" actId="478"/>
          <ac:graphicFrameMkLst>
            <pc:docMk/>
            <pc:sldMk cId="1062941023" sldId="346"/>
            <ac:graphicFrameMk id="15" creationId="{B807807A-19E7-41EB-AEFF-C9F17A73CCC8}"/>
          </ac:graphicFrameMkLst>
        </pc:graphicFrameChg>
        <pc:picChg chg="add del">
          <ac:chgData name="Johnathan Crockett" userId="8b9b8e2b-8d79-4abb-926e-97473b9c8fdd" providerId="ADAL" clId="{3593328B-BA40-41C7-8E44-735FB30EC206}" dt="2023-06-22T09:35:54.685" v="1668" actId="478"/>
          <ac:picMkLst>
            <pc:docMk/>
            <pc:sldMk cId="1062941023" sldId="346"/>
            <ac:picMk id="2" creationId="{4D5F785C-028E-A629-9D0C-0FD8C5E8DCC9}"/>
          </ac:picMkLst>
        </pc:picChg>
        <pc:picChg chg="add mod">
          <ac:chgData name="Johnathan Crockett" userId="8b9b8e2b-8d79-4abb-926e-97473b9c8fdd" providerId="ADAL" clId="{3593328B-BA40-41C7-8E44-735FB30EC206}" dt="2023-06-22T09:38:58.925" v="1690" actId="1076"/>
          <ac:picMkLst>
            <pc:docMk/>
            <pc:sldMk cId="1062941023" sldId="346"/>
            <ac:picMk id="3" creationId="{BD09928C-467B-094F-09FC-C0D68B9B1A2D}"/>
          </ac:picMkLst>
        </pc:picChg>
        <pc:picChg chg="del">
          <ac:chgData name="Johnathan Crockett" userId="8b9b8e2b-8d79-4abb-926e-97473b9c8fdd" providerId="ADAL" clId="{3593328B-BA40-41C7-8E44-735FB30EC206}" dt="2023-06-22T09:35:49.771" v="1666" actId="478"/>
          <ac:picMkLst>
            <pc:docMk/>
            <pc:sldMk cId="1062941023" sldId="346"/>
            <ac:picMk id="1026" creationId="{43B80286-5093-3ED8-DA84-00AB81792998}"/>
          </ac:picMkLst>
        </pc:picChg>
        <pc:picChg chg="add del mod">
          <ac:chgData name="Johnathan Crockett" userId="8b9b8e2b-8d79-4abb-926e-97473b9c8fdd" providerId="ADAL" clId="{3593328B-BA40-41C7-8E44-735FB30EC206}" dt="2023-06-22T09:37:46.597" v="1679" actId="478"/>
          <ac:picMkLst>
            <pc:docMk/>
            <pc:sldMk cId="1062941023" sldId="346"/>
            <ac:picMk id="2050" creationId="{4200485B-0E9B-B7F1-421E-EC260DAD1AB4}"/>
          </ac:picMkLst>
        </pc:picChg>
        <pc:picChg chg="add del mod">
          <ac:chgData name="Johnathan Crockett" userId="8b9b8e2b-8d79-4abb-926e-97473b9c8fdd" providerId="ADAL" clId="{3593328B-BA40-41C7-8E44-735FB30EC206}" dt="2023-06-22T09:37:54.537" v="1683" actId="478"/>
          <ac:picMkLst>
            <pc:docMk/>
            <pc:sldMk cId="1062941023" sldId="346"/>
            <ac:picMk id="2052" creationId="{8DCFB405-C2DA-EFB5-E082-47D4BC7E3F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AAB4741-551E-42F4-85B0-16BF023AB8C6}" type="datetimeFigureOut">
              <a:rPr lang="en-US" smtClean="0"/>
              <a:t>10/11/2023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F704F71-DF50-48AA-8AEA-B18C213603EC}" type="slidenum">
              <a:rPr lang="en-US" smtClean="0"/>
              <a:t>‹#›</a:t>
            </a:fld>
            <a:endParaRPr lang="en-US"/>
          </a:p>
        </p:txBody>
      </p:sp>
    </p:spTree>
    <p:extLst>
      <p:ext uri="{BB962C8B-B14F-4D97-AF65-F5344CB8AC3E}">
        <p14:creationId xmlns:p14="http://schemas.microsoft.com/office/powerpoint/2010/main" val="3241963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704F71-DF50-48AA-8AEA-B18C213603EC}" type="slidenum">
              <a:rPr lang="en-US" smtClean="0"/>
              <a:t>2</a:t>
            </a:fld>
            <a:endParaRPr lang="en-US"/>
          </a:p>
        </p:txBody>
      </p:sp>
    </p:spTree>
    <p:extLst>
      <p:ext uri="{BB962C8B-B14F-4D97-AF65-F5344CB8AC3E}">
        <p14:creationId xmlns:p14="http://schemas.microsoft.com/office/powerpoint/2010/main" val="208579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704F71-DF50-48AA-8AEA-B18C213603EC}" type="slidenum">
              <a:rPr lang="en-US" smtClean="0"/>
              <a:t>11</a:t>
            </a:fld>
            <a:endParaRPr lang="en-US"/>
          </a:p>
        </p:txBody>
      </p:sp>
    </p:spTree>
    <p:extLst>
      <p:ext uri="{BB962C8B-B14F-4D97-AF65-F5344CB8AC3E}">
        <p14:creationId xmlns:p14="http://schemas.microsoft.com/office/powerpoint/2010/main" val="1981638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3883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97844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60236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510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85396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22416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32960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5457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170342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988588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07813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86045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1968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7118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556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28851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571228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47057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4532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847810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059340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4DAECF6-0529-4300-AEEF-6C7AFB40F7B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02081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543CE-E9F6-4B0C-8B43-1AC4D9D03DD7}" type="datetimeFigureOut">
              <a:rPr lang="en-GB" smtClean="0">
                <a:solidFill>
                  <a:prstClr val="black">
                    <a:tint val="75000"/>
                  </a:prstClr>
                </a:solidFill>
              </a:rPr>
              <a:pPr/>
              <a:t>11/10/2023</a:t>
            </a:fld>
            <a:endParaRPr lang="en-GB">
              <a:solidFill>
                <a:prstClr val="black">
                  <a:tint val="75000"/>
                </a:prstClr>
              </a:solidFill>
            </a:endParaRPr>
          </a:p>
        </p:txBody>
      </p:sp>
      <p:pic>
        <p:nvPicPr>
          <p:cNvPr id="7" name="Picture 8" descr="d"/>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r="52739"/>
          <a:stretch>
            <a:fillRect/>
          </a:stretch>
        </p:blipFill>
        <p:spPr bwMode="auto">
          <a:xfrm>
            <a:off x="0" y="0"/>
            <a:ext cx="25929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9"/>
          <p:cNvSpPr>
            <a:spLocks noChangeArrowheads="1"/>
          </p:cNvSpPr>
          <p:nvPr userDrawn="1"/>
        </p:nvSpPr>
        <p:spPr bwMode="auto">
          <a:xfrm>
            <a:off x="431800" y="-458788"/>
            <a:ext cx="4320117" cy="82089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a:solidFill>
                <a:srgbClr val="000000"/>
              </a:solidFill>
            </a:endParaRPr>
          </a:p>
        </p:txBody>
      </p:sp>
      <p:pic>
        <p:nvPicPr>
          <p:cNvPr id="9" name="Picture 7"/>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15950" t="39333" r="72826" b="43666"/>
          <a:stretch>
            <a:fillRect/>
          </a:stretch>
        </p:blipFill>
        <p:spPr bwMode="auto">
          <a:xfrm>
            <a:off x="11135784" y="6108700"/>
            <a:ext cx="1056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3008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543CE-E9F6-4B0C-8B43-1AC4D9D03DD7}" type="datetimeFigureOut">
              <a:rPr lang="en-GB" smtClean="0">
                <a:solidFill>
                  <a:prstClr val="black">
                    <a:tint val="75000"/>
                  </a:prstClr>
                </a:solidFill>
              </a:rPr>
              <a:pPr/>
              <a:t>11/10/2023</a:t>
            </a:fld>
            <a:endParaRPr lang="en-GB" dirty="0">
              <a:solidFill>
                <a:prstClr val="black">
                  <a:tint val="75000"/>
                </a:prstClr>
              </a:solidFill>
            </a:endParaRPr>
          </a:p>
        </p:txBody>
      </p:sp>
      <p:pic>
        <p:nvPicPr>
          <p:cNvPr id="7" name="Picture 8" descr="d"/>
          <p:cNvPicPr>
            <a:picLocks noChangeAspect="1" noChangeArrowheads="1"/>
          </p:cNvPicPr>
          <p:nvPr userDrawn="1"/>
        </p:nvPicPr>
        <p:blipFill>
          <a:blip r:embed="rId13">
            <a:extLst>
              <a:ext uri="{28A0092B-C50C-407E-A947-70E740481C1C}">
                <a14:useLocalDpi xmlns:a14="http://schemas.microsoft.com/office/drawing/2010/main" val="0"/>
              </a:ext>
            </a:extLst>
          </a:blip>
          <a:srcRect r="52739"/>
          <a:stretch>
            <a:fillRect/>
          </a:stretch>
        </p:blipFill>
        <p:spPr bwMode="auto">
          <a:xfrm>
            <a:off x="-1059" y="0"/>
            <a:ext cx="25929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9"/>
          <p:cNvSpPr>
            <a:spLocks noChangeArrowheads="1"/>
          </p:cNvSpPr>
          <p:nvPr userDrawn="1"/>
        </p:nvSpPr>
        <p:spPr bwMode="auto">
          <a:xfrm>
            <a:off x="431800" y="-458788"/>
            <a:ext cx="4320117" cy="82089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9"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l="15950" t="39333" r="72826" b="43666"/>
          <a:stretch>
            <a:fillRect/>
          </a:stretch>
        </p:blipFill>
        <p:spPr bwMode="auto">
          <a:xfrm>
            <a:off x="11135784" y="6108700"/>
            <a:ext cx="1056216"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62452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www.schoolwearsolutions.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office@meonvale.tgacademy.org.uk"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https://tgdesign.tgacademy.org.uk/tgdesign.tgacademy.org.uk-resources/meon%20vale/styles/style%203/style-3.png">
            <a:extLst>
              <a:ext uri="{FF2B5EF4-FFF2-40B4-BE49-F238E27FC236}">
                <a16:creationId xmlns:a16="http://schemas.microsoft.com/office/drawing/2014/main" id="{B0F7F333-3DB3-4EDD-9237-506DE35A1C9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7077" y="350963"/>
            <a:ext cx="5617845" cy="3604260"/>
          </a:xfrm>
          <a:prstGeom prst="rect">
            <a:avLst/>
          </a:prstGeom>
          <a:noFill/>
          <a:ln>
            <a:noFill/>
          </a:ln>
        </p:spPr>
      </p:pic>
      <p:sp>
        <p:nvSpPr>
          <p:cNvPr id="6" name="Text Box 317">
            <a:extLst>
              <a:ext uri="{FF2B5EF4-FFF2-40B4-BE49-F238E27FC236}">
                <a16:creationId xmlns:a16="http://schemas.microsoft.com/office/drawing/2014/main" id="{CEA9073A-D386-4E1F-940C-4F035BA841C0}"/>
              </a:ext>
            </a:extLst>
          </p:cNvPr>
          <p:cNvSpPr txBox="1"/>
          <p:nvPr/>
        </p:nvSpPr>
        <p:spPr>
          <a:xfrm>
            <a:off x="2040625" y="4791920"/>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Welcome Reception 2023</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7690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317">
            <a:extLst>
              <a:ext uri="{FF2B5EF4-FFF2-40B4-BE49-F238E27FC236}">
                <a16:creationId xmlns:a16="http://schemas.microsoft.com/office/drawing/2014/main" id="{E3A2A018-85FB-404B-97D6-93D3508D7DF3}"/>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Maths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See related image detail">
            <a:extLst>
              <a:ext uri="{FF2B5EF4-FFF2-40B4-BE49-F238E27FC236}">
                <a16:creationId xmlns:a16="http://schemas.microsoft.com/office/drawing/2014/main" id="{9A294358-65D3-4B00-97A5-2D7399750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37" y="371143"/>
            <a:ext cx="1247663" cy="1247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B09CE09-7DD7-70AE-EFF4-87580795FA18}"/>
              </a:ext>
            </a:extLst>
          </p:cNvPr>
          <p:cNvPicPr>
            <a:picLocks noChangeAspect="1"/>
          </p:cNvPicPr>
          <p:nvPr/>
        </p:nvPicPr>
        <p:blipFill>
          <a:blip r:embed="rId3"/>
          <a:stretch>
            <a:fillRect/>
          </a:stretch>
        </p:blipFill>
        <p:spPr>
          <a:xfrm>
            <a:off x="1795416" y="1027426"/>
            <a:ext cx="8601167" cy="5621287"/>
          </a:xfrm>
          <a:prstGeom prst="rect">
            <a:avLst/>
          </a:prstGeom>
        </p:spPr>
      </p:pic>
    </p:spTree>
    <p:extLst>
      <p:ext uri="{BB962C8B-B14F-4D97-AF65-F5344CB8AC3E}">
        <p14:creationId xmlns:p14="http://schemas.microsoft.com/office/powerpoint/2010/main" val="306283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Box 317">
            <a:extLst>
              <a:ext uri="{FF2B5EF4-FFF2-40B4-BE49-F238E27FC236}">
                <a16:creationId xmlns:a16="http://schemas.microsoft.com/office/drawing/2014/main" id="{2795A97B-D031-48D2-B4C1-02C9542BF712}"/>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Uniform</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2">
            <a:extLst>
              <a:ext uri="{FF2B5EF4-FFF2-40B4-BE49-F238E27FC236}">
                <a16:creationId xmlns:a16="http://schemas.microsoft.com/office/drawing/2014/main" id="{AB64B43F-2541-413F-B787-1D0C9165BA06}"/>
              </a:ext>
            </a:extLst>
          </p:cNvPr>
          <p:cNvSpPr txBox="1">
            <a:spLocks noChangeArrowheads="1"/>
          </p:cNvSpPr>
          <p:nvPr/>
        </p:nvSpPr>
        <p:spPr bwMode="auto">
          <a:xfrm>
            <a:off x="453655" y="1028581"/>
            <a:ext cx="5642344" cy="4553069"/>
          </a:xfrm>
          <a:prstGeom prst="rect">
            <a:avLst/>
          </a:prstGeom>
          <a:noFill/>
          <a:ln w="38100">
            <a:solidFill>
              <a:srgbClr val="627A32"/>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800" b="1" dirty="0">
                <a:solidFill>
                  <a:schemeClr val="accent3">
                    <a:lumMod val="50000"/>
                  </a:schemeClr>
                </a:solidFill>
                <a:effectLst/>
                <a:latin typeface="Berlin Sans FB" panose="020E0602020502020306" pitchFamily="34" charset="0"/>
                <a:ea typeface="Calibri" panose="020F0502020204030204" pitchFamily="34" charset="0"/>
                <a:cs typeface="Arial" panose="020B0604020202020204" pitchFamily="34" charset="0"/>
              </a:rPr>
              <a:t>GIRLS</a:t>
            </a:r>
            <a:endParaRPr lang="en-GB" sz="2800" dirty="0">
              <a:solidFill>
                <a:schemeClr val="accent3">
                  <a:lumMod val="50000"/>
                </a:schemeClr>
              </a:solidFill>
              <a:effectLst/>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rPr>
              <a:t>Winter uniform:</a:t>
            </a: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Bottle green sweatshirts with school logo</a:t>
            </a:r>
            <a:endParaRPr lang="en-GB" sz="2400" b="1" dirty="0">
              <a:effectLst/>
              <a:latin typeface="Collins Handwriting" pitchFamily="50" charset="0"/>
              <a:ea typeface="Times New Roman" panose="02020603050405020304" pitchFamily="18" charset="0"/>
            </a:endParaRP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White polo shirt with school logo</a:t>
            </a:r>
            <a:endParaRPr lang="en-GB" sz="2400" b="1" dirty="0">
              <a:effectLst/>
              <a:latin typeface="Collins Handwriting" pitchFamily="50" charset="0"/>
              <a:ea typeface="Times New Roman" panose="02020603050405020304" pitchFamily="18" charset="0"/>
            </a:endParaRP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Grey school pinafores/skirts</a:t>
            </a:r>
            <a:endParaRPr lang="en-GB" sz="2400" b="1" dirty="0">
              <a:effectLst/>
              <a:latin typeface="Collins Handwriting" pitchFamily="50" charset="0"/>
              <a:ea typeface="Times New Roman" panose="02020603050405020304" pitchFamily="18" charset="0"/>
            </a:endParaRP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Grey tights</a:t>
            </a:r>
            <a:endParaRPr lang="en-GB" sz="2400" b="1" dirty="0">
              <a:effectLst/>
              <a:latin typeface="Collins Handwriting" pitchFamily="50" charset="0"/>
              <a:ea typeface="Times New Roman" panose="02020603050405020304" pitchFamily="18" charset="0"/>
            </a:endParaRP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Black shoes</a:t>
            </a:r>
            <a:endParaRPr lang="en-GB" sz="2400" b="1" dirty="0">
              <a:effectLst/>
              <a:latin typeface="Collins Handwriting"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solidFill>
                  <a:schemeClr val="accent3">
                    <a:lumMod val="50000"/>
                  </a:schemeClr>
                </a:solidFill>
                <a:effectLst/>
                <a:latin typeface="Collins Handwriting" pitchFamily="50" charset="0"/>
                <a:ea typeface="Calibri" panose="020F0502020204030204" pitchFamily="34" charset="0"/>
                <a:cs typeface="Arial" panose="020B0604020202020204" pitchFamily="34" charset="0"/>
              </a:rPr>
              <a:t>Summer uniform </a:t>
            </a:r>
            <a:endParaRPr lang="en-GB" sz="24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endParaRPr>
          </a:p>
          <a:p>
            <a:pPr lvl="0">
              <a:spcAft>
                <a:spcPts val="0"/>
              </a:spcAft>
            </a:pPr>
            <a:r>
              <a:rPr lang="en-US" sz="2400" b="1" dirty="0">
                <a:latin typeface="Collins Handwriting" pitchFamily="50" charset="0"/>
                <a:ea typeface="Times New Roman" panose="02020603050405020304" pitchFamily="18" charset="0"/>
                <a:cs typeface="Arial" panose="020B0604020202020204" pitchFamily="34" charset="0"/>
              </a:rPr>
              <a:t>   </a:t>
            </a:r>
            <a:r>
              <a:rPr lang="en-US" sz="2400" b="1" dirty="0">
                <a:effectLst/>
                <a:latin typeface="Collins Handwriting" pitchFamily="50" charset="0"/>
                <a:ea typeface="Times New Roman" panose="02020603050405020304" pitchFamily="18" charset="0"/>
                <a:cs typeface="Arial" panose="020B0604020202020204" pitchFamily="34" charset="0"/>
              </a:rPr>
              <a:t>Green striped dress </a:t>
            </a:r>
            <a:endParaRPr lang="en-GB" sz="2400" b="1" dirty="0">
              <a:effectLst/>
              <a:latin typeface="Collins Handwriting" pitchFamily="50" charset="0"/>
              <a:ea typeface="Times New Roman" panose="02020603050405020304" pitchFamily="18" charset="0"/>
            </a:endParaRPr>
          </a:p>
          <a:p>
            <a:pPr lvl="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   White socks</a:t>
            </a:r>
            <a:endParaRPr lang="en-GB" sz="2400" b="1" dirty="0">
              <a:effectLst/>
              <a:latin typeface="Collins Handwriting" pitchFamily="50" charset="0"/>
              <a:ea typeface="Times New Roman" panose="02020603050405020304" pitchFamily="18" charset="0"/>
            </a:endParaRPr>
          </a:p>
          <a:p>
            <a:pPr lvl="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   Black shoes (no sandals)</a:t>
            </a:r>
            <a:endParaRPr lang="en-GB" sz="2400" b="1" dirty="0">
              <a:effectLst/>
              <a:latin typeface="Collins Handwriting" pitchFamily="50" charset="0"/>
              <a:ea typeface="Times New Roman" panose="02020603050405020304" pitchFamily="18" charset="0"/>
            </a:endParaRP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Comic Sans MS" panose="030F0702030302020204" pitchFamily="66"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F202E3D9-ECFB-44F6-B9BE-82FE027FF3B9}"/>
              </a:ext>
            </a:extLst>
          </p:cNvPr>
          <p:cNvSpPr txBox="1">
            <a:spLocks noChangeArrowheads="1"/>
          </p:cNvSpPr>
          <p:nvPr/>
        </p:nvSpPr>
        <p:spPr bwMode="auto">
          <a:xfrm>
            <a:off x="6095999" y="1028581"/>
            <a:ext cx="5642344" cy="4553069"/>
          </a:xfrm>
          <a:prstGeom prst="rect">
            <a:avLst/>
          </a:prstGeom>
          <a:noFill/>
          <a:ln w="38100">
            <a:solidFill>
              <a:srgbClr val="627A32"/>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800" b="1" dirty="0">
                <a:solidFill>
                  <a:schemeClr val="accent3">
                    <a:lumMod val="50000"/>
                  </a:schemeClr>
                </a:solidFill>
                <a:effectLst/>
                <a:latin typeface="Berlin Sans FB" panose="020E0602020502020306" pitchFamily="34" charset="0"/>
                <a:ea typeface="Calibri" panose="020F0502020204030204" pitchFamily="34" charset="0"/>
                <a:cs typeface="Arial" panose="020B0604020202020204" pitchFamily="34" charset="0"/>
              </a:rPr>
              <a:t>BOYS</a:t>
            </a:r>
            <a:endParaRPr lang="en-GB" sz="2800" b="1" dirty="0">
              <a:solidFill>
                <a:schemeClr val="accent3">
                  <a:lumMod val="50000"/>
                </a:schemeClr>
              </a:solidFill>
              <a:effectLst/>
              <a:latin typeface="Berlin Sans FB" panose="020E0602020502020306"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pPr>
            <a:r>
              <a:rPr lang="en-GB" sz="24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rPr>
              <a:t>Winter uniform </a:t>
            </a: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Bottle green sweatshirts with school logo</a:t>
            </a:r>
            <a:endParaRPr lang="en-GB" sz="2400" b="1" dirty="0">
              <a:effectLst/>
              <a:latin typeface="Collins Handwriting" pitchFamily="50" charset="0"/>
              <a:ea typeface="Times New Roman" panose="02020603050405020304" pitchFamily="18" charset="0"/>
            </a:endParaRPr>
          </a:p>
          <a:p>
            <a:pPr marL="457200" indent="-228600">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White polo shirt with school logo</a:t>
            </a:r>
            <a:endParaRPr lang="en-GB" sz="2400" b="1" dirty="0">
              <a:effectLst/>
              <a:latin typeface="Collins Handwriting" pitchFamily="50" charset="0"/>
              <a:ea typeface="Times New Roman" panose="02020603050405020304" pitchFamily="18" charset="0"/>
            </a:endParaRPr>
          </a:p>
          <a:p>
            <a:pPr marL="457200"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Grey school trousers</a:t>
            </a:r>
            <a:endParaRPr lang="en-GB" sz="2400" b="1" dirty="0">
              <a:effectLst/>
              <a:latin typeface="Collins Handwriting" pitchFamily="50" charset="0"/>
              <a:ea typeface="Times New Roman" panose="02020603050405020304" pitchFamily="18" charset="0"/>
            </a:endParaRPr>
          </a:p>
          <a:p>
            <a:pPr marL="457200"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Grey socks</a:t>
            </a:r>
            <a:endParaRPr lang="en-GB" sz="2400" b="1" dirty="0">
              <a:effectLst/>
              <a:latin typeface="Collins Handwriting" pitchFamily="50" charset="0"/>
              <a:ea typeface="Times New Roman" panose="02020603050405020304" pitchFamily="18" charset="0"/>
            </a:endParaRPr>
          </a:p>
          <a:p>
            <a:pPr marL="457200"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Black shoes</a:t>
            </a:r>
            <a:endParaRPr lang="en-GB" sz="2400" b="1" dirty="0">
              <a:effectLst/>
              <a:latin typeface="Collins Handwriting" pitchFamily="50" charset="0"/>
              <a:ea typeface="Calibri" panose="020F0502020204030204" pitchFamily="34" charset="0"/>
              <a:cs typeface="Times New Roman" panose="02020603050405020304" pitchFamily="18" charset="0"/>
            </a:endParaRPr>
          </a:p>
          <a:p>
            <a:pPr algn="just">
              <a:lnSpc>
                <a:spcPct val="107000"/>
              </a:lnSpc>
              <a:spcAft>
                <a:spcPts val="800"/>
              </a:spcAft>
            </a:pPr>
            <a:r>
              <a:rPr lang="en-GB" sz="2400" b="1" dirty="0">
                <a:solidFill>
                  <a:schemeClr val="accent3">
                    <a:lumMod val="50000"/>
                  </a:schemeClr>
                </a:solidFill>
                <a:effectLst/>
                <a:latin typeface="Collins Handwriting" pitchFamily="50" charset="0"/>
                <a:ea typeface="Calibri" panose="020F0502020204030204" pitchFamily="34" charset="0"/>
                <a:cs typeface="Arial" panose="020B0604020202020204" pitchFamily="34" charset="0"/>
              </a:rPr>
              <a:t>Summer uniform </a:t>
            </a:r>
            <a:endParaRPr lang="en-GB" sz="24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endParaRPr>
          </a:p>
          <a:p>
            <a:pPr marL="497205"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White polo shirt</a:t>
            </a:r>
            <a:endParaRPr lang="en-GB" sz="2400" b="1" dirty="0">
              <a:effectLst/>
              <a:latin typeface="Collins Handwriting" pitchFamily="50" charset="0"/>
              <a:ea typeface="Times New Roman" panose="02020603050405020304" pitchFamily="18" charset="0"/>
            </a:endParaRPr>
          </a:p>
          <a:p>
            <a:pPr marL="497205"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Grey shorts</a:t>
            </a:r>
            <a:endParaRPr lang="en-GB" sz="2400" b="1" dirty="0">
              <a:effectLst/>
              <a:latin typeface="Collins Handwriting" pitchFamily="50" charset="0"/>
              <a:ea typeface="Times New Roman" panose="02020603050405020304" pitchFamily="18" charset="0"/>
            </a:endParaRPr>
          </a:p>
          <a:p>
            <a:pPr marL="497205" indent="-228600" algn="just"/>
            <a:r>
              <a:rPr lang="en-US" sz="2400" b="1" dirty="0">
                <a:effectLst/>
                <a:latin typeface="Collins Handwriting" pitchFamily="50" charset="0"/>
                <a:ea typeface="Times New Roman" panose="02020603050405020304" pitchFamily="18" charset="0"/>
                <a:cs typeface="Arial" panose="020B0604020202020204" pitchFamily="34" charset="0"/>
              </a:rPr>
              <a:t>Grey </a:t>
            </a:r>
            <a:r>
              <a:rPr lang="en-US" sz="2400" b="1" dirty="0">
                <a:latin typeface="Collins Handwriting" pitchFamily="50" charset="0"/>
                <a:ea typeface="Times New Roman" panose="02020603050405020304" pitchFamily="18" charset="0"/>
                <a:cs typeface="Arial" panose="020B0604020202020204" pitchFamily="34" charset="0"/>
              </a:rPr>
              <a:t>socks        Black shoes (no sandals)</a:t>
            </a:r>
            <a:endParaRPr lang="en-GB" sz="2400" b="1" dirty="0">
              <a:latin typeface="Collins Handwriting" pitchFamily="50" charset="0"/>
              <a:ea typeface="Calibri" panose="020F0502020204030204" pitchFamily="34" charset="0"/>
              <a:cs typeface="Times New Roman" panose="02020603050405020304" pitchFamily="18" charset="0"/>
            </a:endParaRPr>
          </a:p>
          <a:p>
            <a:pPr marL="497205" indent="-228600" algn="just">
              <a:spcAft>
                <a:spcPts val="0"/>
              </a:spcAft>
            </a:pPr>
            <a:endParaRPr lang="en-GB" sz="2400" b="1" dirty="0">
              <a:effectLst/>
              <a:latin typeface="Collins Handwriting" pitchFamily="50" charset="0"/>
              <a:ea typeface="Times New Roman" panose="02020603050405020304" pitchFamily="18" charset="0"/>
            </a:endParaRPr>
          </a:p>
          <a:p>
            <a:pPr marL="497205" indent="-228600" algn="just">
              <a:spcAft>
                <a:spcPts val="0"/>
              </a:spcAft>
            </a:pPr>
            <a:r>
              <a:rPr lang="en-US" sz="2400" dirty="0">
                <a:effectLst/>
                <a:latin typeface="Calibri" panose="020F0502020204030204" pitchFamily="34" charset="0"/>
                <a:ea typeface="Times New Roman" panose="02020603050405020304" pitchFamily="18" charset="0"/>
                <a:cs typeface="Arial" panose="020B0604020202020204" pitchFamily="34" charset="0"/>
              </a:rPr>
              <a:t> </a:t>
            </a:r>
            <a:endParaRPr lang="en-GB" sz="2400" dirty="0">
              <a:effectLst/>
              <a:latin typeface="Times New Roman" panose="02020603050405020304" pitchFamily="18" charset="0"/>
              <a:ea typeface="Times New Roman" panose="02020603050405020304" pitchFamily="18" charset="0"/>
            </a:endParaRPr>
          </a:p>
        </p:txBody>
      </p:sp>
      <p:sp>
        <p:nvSpPr>
          <p:cNvPr id="2" name="Text Box 2">
            <a:extLst>
              <a:ext uri="{FF2B5EF4-FFF2-40B4-BE49-F238E27FC236}">
                <a16:creationId xmlns:a16="http://schemas.microsoft.com/office/drawing/2014/main" id="{5177C07D-4F3D-B49E-F21D-3246ADC95773}"/>
              </a:ext>
            </a:extLst>
          </p:cNvPr>
          <p:cNvSpPr txBox="1">
            <a:spLocks noChangeArrowheads="1"/>
          </p:cNvSpPr>
          <p:nvPr/>
        </p:nvSpPr>
        <p:spPr bwMode="auto">
          <a:xfrm>
            <a:off x="453655" y="5686569"/>
            <a:ext cx="11395445" cy="962144"/>
          </a:xfrm>
          <a:prstGeom prst="rect">
            <a:avLst/>
          </a:prstGeom>
          <a:noFill/>
          <a:ln w="38100">
            <a:noFill/>
            <a:miter lim="800000"/>
            <a:headEnd/>
            <a:tailEnd/>
          </a:ln>
        </p:spPr>
        <p:txBody>
          <a:bodyPr rot="0" vert="horz" wrap="square" lIns="91440" tIns="45720" rIns="91440" bIns="45720" anchor="t" anchorCtr="0">
            <a:noAutofit/>
          </a:bodyPr>
          <a:lstStyle/>
          <a:p>
            <a:pPr>
              <a:lnSpc>
                <a:spcPct val="107000"/>
              </a:lnSpc>
              <a:spcAft>
                <a:spcPts val="800"/>
              </a:spcAft>
            </a:pPr>
            <a:r>
              <a:rPr lang="en-GB" sz="2000" b="1" dirty="0">
                <a:effectLst/>
                <a:latin typeface="Collins Handwriting" pitchFamily="50" charset="0"/>
                <a:ea typeface="Calibri" panose="020F0502020204030204" pitchFamily="34" charset="0"/>
                <a:cs typeface="Times New Roman" panose="02020603050405020304" pitchFamily="18" charset="0"/>
              </a:rPr>
              <a:t>Uniform can be ordered from: </a:t>
            </a:r>
            <a:r>
              <a:rPr lang="en-GB" sz="2000" b="1" dirty="0">
                <a:effectLst/>
                <a:latin typeface="Collins Handwriting" pitchFamily="50" charset="0"/>
                <a:ea typeface="Calibri" panose="020F0502020204030204" pitchFamily="34" charset="0"/>
                <a:cs typeface="Times New Roman" panose="02020603050405020304" pitchFamily="18" charset="0"/>
                <a:hlinkClick r:id="rId3"/>
              </a:rPr>
              <a:t>www.schoolwearsolutions.com</a:t>
            </a:r>
            <a:r>
              <a:rPr lang="en-GB" sz="2000" b="1" dirty="0">
                <a:latin typeface="Collins Handwriting" pitchFamily="50" charset="0"/>
                <a:ea typeface="Calibri" panose="020F0502020204030204" pitchFamily="34" charset="0"/>
                <a:cs typeface="Times New Roman" panose="02020603050405020304" pitchFamily="18" charset="0"/>
              </a:rPr>
              <a:t> 	</a:t>
            </a:r>
            <a:r>
              <a:rPr lang="en-GB" sz="2000" b="1" dirty="0">
                <a:effectLst/>
                <a:highlight>
                  <a:srgbClr val="FFFF00"/>
                </a:highlight>
                <a:latin typeface="Collins Handwriting" pitchFamily="50" charset="0"/>
                <a:ea typeface="Calibri" panose="020F0502020204030204" pitchFamily="34" charset="0"/>
                <a:cs typeface="Times New Roman" panose="02020603050405020304" pitchFamily="18" charset="0"/>
              </a:rPr>
              <a:t>Deadline to order: 31</a:t>
            </a:r>
            <a:r>
              <a:rPr lang="en-GB" sz="2000" b="1" baseline="30000" dirty="0">
                <a:effectLst/>
                <a:highlight>
                  <a:srgbClr val="FFFF00"/>
                </a:highlight>
                <a:latin typeface="Collins Handwriting" pitchFamily="50" charset="0"/>
                <a:ea typeface="Calibri" panose="020F0502020204030204" pitchFamily="34" charset="0"/>
                <a:cs typeface="Times New Roman" panose="02020603050405020304" pitchFamily="18" charset="0"/>
              </a:rPr>
              <a:t>st</a:t>
            </a:r>
            <a:r>
              <a:rPr lang="en-GB" sz="2000" b="1" dirty="0">
                <a:effectLst/>
                <a:highlight>
                  <a:srgbClr val="FFFF00"/>
                </a:highlight>
                <a:latin typeface="Collins Handwriting" pitchFamily="50" charset="0"/>
                <a:ea typeface="Calibri" panose="020F0502020204030204" pitchFamily="34" charset="0"/>
                <a:cs typeface="Times New Roman" panose="02020603050405020304" pitchFamily="18" charset="0"/>
              </a:rPr>
              <a:t> July 2023</a:t>
            </a:r>
          </a:p>
          <a:p>
            <a:pPr algn="ctr">
              <a:lnSpc>
                <a:spcPct val="107000"/>
              </a:lnSpc>
              <a:spcAft>
                <a:spcPts val="800"/>
              </a:spcAft>
            </a:pPr>
            <a:r>
              <a:rPr lang="en-GB" sz="2000" b="1" dirty="0">
                <a:effectLst/>
                <a:latin typeface="Collins Handwriting" pitchFamily="50" charset="0"/>
                <a:ea typeface="Calibri" panose="020F0502020204030204" pitchFamily="34" charset="0"/>
                <a:cs typeface="Arial" panose="020B0604020202020204" pitchFamily="34" charset="0"/>
              </a:rPr>
              <a:t>We also have a small selection of ‘pre-loved’ uniform available.</a:t>
            </a:r>
            <a:endParaRPr lang="en-GB" sz="2000" b="1" dirty="0">
              <a:effectLst/>
              <a:latin typeface="Collins Handwriting"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3128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FC4C3EED-386E-43E3-B36F-3FD38CACB1C6}"/>
              </a:ext>
            </a:extLst>
          </p:cNvPr>
          <p:cNvSpPr txBox="1">
            <a:spLocks noChangeArrowheads="1"/>
          </p:cNvSpPr>
          <p:nvPr/>
        </p:nvSpPr>
        <p:spPr bwMode="auto">
          <a:xfrm>
            <a:off x="3175937" y="378693"/>
            <a:ext cx="3686980" cy="2886397"/>
          </a:xfrm>
          <a:prstGeom prst="rect">
            <a:avLst/>
          </a:prstGeom>
          <a:noFill/>
          <a:ln w="38100">
            <a:solidFill>
              <a:srgbClr val="627A32"/>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solidFill>
                  <a:schemeClr val="accent3">
                    <a:lumMod val="50000"/>
                  </a:schemeClr>
                </a:solidFill>
                <a:effectLst/>
                <a:latin typeface="Berlin Sans FB" panose="020E0602020502020306" pitchFamily="34" charset="0"/>
                <a:ea typeface="Calibri" panose="020F0502020204030204" pitchFamily="34" charset="0"/>
                <a:cs typeface="Arial" panose="020B0604020202020204" pitchFamily="34" charset="0"/>
              </a:rPr>
              <a:t>P.E. KIT</a:t>
            </a:r>
            <a:endParaRPr lang="en-GB" sz="2400" dirty="0">
              <a:solidFill>
                <a:schemeClr val="accent3">
                  <a:lumMod val="50000"/>
                </a:schemeClr>
              </a:solidFill>
              <a:effectLst/>
              <a:latin typeface="Berlin Sans FB" panose="020E0602020502020306" pitchFamily="34" charset="0"/>
              <a:ea typeface="Calibri" panose="020F0502020204030204" pitchFamily="34" charset="0"/>
              <a:cs typeface="Times New Roman" panose="02020603050405020304" pitchFamily="18" charset="0"/>
            </a:endParaRPr>
          </a:p>
          <a:p>
            <a:pPr marL="497205"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Black slip-on pumps</a:t>
            </a:r>
            <a:endParaRPr lang="en-GB" sz="2400" b="1" dirty="0">
              <a:effectLst/>
              <a:latin typeface="Collins Handwriting" pitchFamily="50" charset="0"/>
              <a:ea typeface="Times New Roman" panose="02020603050405020304" pitchFamily="18" charset="0"/>
            </a:endParaRPr>
          </a:p>
          <a:p>
            <a:pPr marL="497205" indent="-228600" algn="just">
              <a:spcAft>
                <a:spcPts val="0"/>
              </a:spcAft>
            </a:pPr>
            <a:r>
              <a:rPr lang="en-US" sz="2400" b="1" dirty="0">
                <a:effectLst/>
                <a:latin typeface="Collins Handwriting" pitchFamily="50" charset="0"/>
                <a:ea typeface="Times New Roman" panose="02020603050405020304" pitchFamily="18" charset="0"/>
                <a:cs typeface="Arial" panose="020B0604020202020204" pitchFamily="34" charset="0"/>
              </a:rPr>
              <a:t>Green t-shirt</a:t>
            </a:r>
            <a:endParaRPr lang="en-GB" sz="2400" b="1" dirty="0">
              <a:effectLst/>
              <a:latin typeface="Collins Handwriting" pitchFamily="50" charset="0"/>
              <a:ea typeface="Times New Roman" panose="02020603050405020304" pitchFamily="18" charset="0"/>
            </a:endParaRPr>
          </a:p>
          <a:p>
            <a:pPr marL="497205" indent="-228600" algn="just"/>
            <a:r>
              <a:rPr lang="en-US" sz="2400" b="1" dirty="0">
                <a:effectLst/>
                <a:latin typeface="Collins Handwriting" pitchFamily="50" charset="0"/>
                <a:ea typeface="Times New Roman" panose="02020603050405020304" pitchFamily="18" charset="0"/>
                <a:cs typeface="Arial" panose="020B0604020202020204" pitchFamily="34" charset="0"/>
              </a:rPr>
              <a:t>Black </a:t>
            </a:r>
            <a:r>
              <a:rPr lang="en-US" sz="2400" b="1" dirty="0">
                <a:latin typeface="Collins Handwriting" pitchFamily="50" charset="0"/>
                <a:ea typeface="Times New Roman" panose="02020603050405020304" pitchFamily="18" charset="0"/>
                <a:cs typeface="Arial" panose="020B0604020202020204" pitchFamily="34" charset="0"/>
              </a:rPr>
              <a:t>shorts</a:t>
            </a:r>
          </a:p>
          <a:p>
            <a:pPr marL="497205" indent="-228600" algn="just"/>
            <a:endParaRPr lang="en-US" sz="2400" b="1" dirty="0">
              <a:latin typeface="Collins Handwriting" pitchFamily="50" charset="0"/>
              <a:ea typeface="Times New Roman" panose="02020603050405020304" pitchFamily="18" charset="0"/>
              <a:cs typeface="Arial" panose="020B0604020202020204" pitchFamily="34" charset="0"/>
            </a:endParaRPr>
          </a:p>
          <a:p>
            <a:pPr marL="265113">
              <a:tabLst>
                <a:tab pos="3224213" algn="l"/>
              </a:tabLst>
            </a:pPr>
            <a:r>
              <a:rPr lang="en-US" sz="2400" b="1" dirty="0">
                <a:latin typeface="Collins Handwriting" pitchFamily="50" charset="0"/>
                <a:ea typeface="Times New Roman" panose="02020603050405020304" pitchFamily="18" charset="0"/>
                <a:cs typeface="Arial" panose="020B0604020202020204" pitchFamily="34" charset="0"/>
              </a:rPr>
              <a:t>A named drawstring bag or school logo backpack.</a:t>
            </a:r>
            <a:endParaRPr lang="en-GB" sz="2400" b="1" dirty="0">
              <a:latin typeface="Collins Handwriting" pitchFamily="50" charset="0"/>
              <a:ea typeface="Times New Roman" panose="02020603050405020304" pitchFamily="18" charset="0"/>
            </a:endParaRPr>
          </a:p>
          <a:p>
            <a:pPr marL="497205" indent="-228600" algn="just">
              <a:spcAft>
                <a:spcPts val="0"/>
              </a:spcAft>
            </a:pPr>
            <a:endParaRPr lang="en-GB" sz="2400" b="1" dirty="0">
              <a:effectLst/>
              <a:latin typeface="Collins Handwriting" pitchFamily="50" charset="0"/>
              <a:ea typeface="Times New Roman" panose="02020603050405020304" pitchFamily="18" charset="0"/>
            </a:endParaRPr>
          </a:p>
        </p:txBody>
      </p:sp>
      <p:pic>
        <p:nvPicPr>
          <p:cNvPr id="10" name="Picture 9">
            <a:extLst>
              <a:ext uri="{FF2B5EF4-FFF2-40B4-BE49-F238E27FC236}">
                <a16:creationId xmlns:a16="http://schemas.microsoft.com/office/drawing/2014/main" id="{98A68279-7036-4FED-87C3-12D868818428}"/>
              </a:ext>
            </a:extLst>
          </p:cNvPr>
          <p:cNvPicPr/>
          <p:nvPr/>
        </p:nvPicPr>
        <p:blipFill rotWithShape="1">
          <a:blip r:embed="rId2">
            <a:extLst>
              <a:ext uri="{28A0092B-C50C-407E-A947-70E740481C1C}">
                <a14:useLocalDpi xmlns:a14="http://schemas.microsoft.com/office/drawing/2010/main" val="0"/>
              </a:ext>
            </a:extLst>
          </a:blip>
          <a:srcRect l="14925"/>
          <a:stretch/>
        </p:blipFill>
        <p:spPr bwMode="auto">
          <a:xfrm rot="21281192">
            <a:off x="713910" y="469731"/>
            <a:ext cx="2110755" cy="3116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A4C1B77-A82F-4FD5-80EC-3DE14DD9C76E}"/>
              </a:ext>
            </a:extLst>
          </p:cNvPr>
          <p:cNvPicPr/>
          <p:nvPr/>
        </p:nvPicPr>
        <p:blipFill>
          <a:blip r:embed="rId3">
            <a:extLst>
              <a:ext uri="{28A0092B-C50C-407E-A947-70E740481C1C}">
                <a14:useLocalDpi xmlns:a14="http://schemas.microsoft.com/office/drawing/2010/main" val="0"/>
              </a:ext>
            </a:extLst>
          </a:blip>
          <a:stretch>
            <a:fillRect/>
          </a:stretch>
        </p:blipFill>
        <p:spPr>
          <a:xfrm>
            <a:off x="7868977" y="975585"/>
            <a:ext cx="3199515" cy="3023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 Box 2">
            <a:extLst>
              <a:ext uri="{FF2B5EF4-FFF2-40B4-BE49-F238E27FC236}">
                <a16:creationId xmlns:a16="http://schemas.microsoft.com/office/drawing/2014/main" id="{59486969-9D30-40A1-AA08-9705A3C7FA1B}"/>
              </a:ext>
            </a:extLst>
          </p:cNvPr>
          <p:cNvSpPr txBox="1">
            <a:spLocks noChangeArrowheads="1"/>
          </p:cNvSpPr>
          <p:nvPr/>
        </p:nvSpPr>
        <p:spPr bwMode="auto">
          <a:xfrm>
            <a:off x="4553940" y="4370551"/>
            <a:ext cx="6982042" cy="2296949"/>
          </a:xfrm>
          <a:prstGeom prst="rect">
            <a:avLst/>
          </a:prstGeom>
          <a:noFill/>
          <a:ln w="38100">
            <a:solidFill>
              <a:srgbClr val="627A32"/>
            </a:solidFill>
            <a:miter lim="800000"/>
            <a:headEnd/>
            <a:tailEnd/>
          </a:ln>
        </p:spPr>
        <p:txBody>
          <a:bodyPr rot="0" vert="horz" wrap="square" lIns="91440" tIns="45720" rIns="91440" bIns="45720" anchor="t" anchorCtr="0">
            <a:noAutofit/>
          </a:bodyPr>
          <a:lstStyle/>
          <a:p>
            <a:r>
              <a:rPr lang="en-GB" sz="2400" b="1" dirty="0">
                <a:latin typeface="Collins Handwriting" pitchFamily="50" charset="0"/>
              </a:rPr>
              <a:t>Ensure your child has a coat that matches the weather. In winter it is vital that they bring a waterproof coat with a hood which they are able to fasten themselves.</a:t>
            </a:r>
          </a:p>
          <a:p>
            <a:r>
              <a:rPr lang="en-GB" sz="2400" b="1" dirty="0">
                <a:latin typeface="Collins Handwriting" pitchFamily="50" charset="0"/>
              </a:rPr>
              <a:t>In summer they must bring a sun hat and have sun cream applied before school.</a:t>
            </a:r>
          </a:p>
        </p:txBody>
      </p:sp>
      <p:sp>
        <p:nvSpPr>
          <p:cNvPr id="11" name="Text Box 2">
            <a:extLst>
              <a:ext uri="{FF2B5EF4-FFF2-40B4-BE49-F238E27FC236}">
                <a16:creationId xmlns:a16="http://schemas.microsoft.com/office/drawing/2014/main" id="{FF5A386A-65EB-4333-8870-84B8547EB96F}"/>
              </a:ext>
            </a:extLst>
          </p:cNvPr>
          <p:cNvSpPr txBox="1">
            <a:spLocks noChangeArrowheads="1"/>
          </p:cNvSpPr>
          <p:nvPr/>
        </p:nvSpPr>
        <p:spPr bwMode="auto">
          <a:xfrm rot="20718038">
            <a:off x="640270" y="4007817"/>
            <a:ext cx="3535511" cy="2056583"/>
          </a:xfrm>
          <a:prstGeom prst="rect">
            <a:avLst/>
          </a:prstGeom>
          <a:solidFill>
            <a:srgbClr val="FFFFFF"/>
          </a:solidFill>
          <a:ln w="38100">
            <a:solidFill>
              <a:schemeClr val="tx1"/>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solidFill>
                  <a:schemeClr val="accent3">
                    <a:lumMod val="50000"/>
                  </a:schemeClr>
                </a:solidFill>
                <a:effectLst/>
                <a:latin typeface="Berlin Sans FB Demi" panose="020E0802020502020306" pitchFamily="34" charset="0"/>
                <a:ea typeface="Calibri" panose="020F0502020204030204" pitchFamily="34" charset="0"/>
                <a:cs typeface="Arial" panose="020B0604020202020204" pitchFamily="34" charset="0"/>
              </a:rPr>
              <a:t>PLEASE NAME LABEL ALL COATS, SHOES AND ALL ITEMS OF SCHOOL UNIFORM INCLUDING P.E. KIT</a:t>
            </a:r>
            <a:endParaRPr lang="en-GB" sz="32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649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B78526-9F05-4F77-BE7E-0169EEB18F84}"/>
              </a:ext>
            </a:extLst>
          </p:cNvPr>
          <p:cNvPicPr/>
          <p:nvPr/>
        </p:nvPicPr>
        <p:blipFill>
          <a:blip r:embed="rId2" cstate="print">
            <a:extLst>
              <a:ext uri="{28A0092B-C50C-407E-A947-70E740481C1C}">
                <a14:useLocalDpi xmlns:a14="http://schemas.microsoft.com/office/drawing/2010/main" val="0"/>
              </a:ext>
            </a:extLst>
          </a:blip>
          <a:stretch>
            <a:fillRect/>
          </a:stretch>
        </p:blipFill>
        <p:spPr>
          <a:xfrm rot="21057749">
            <a:off x="410155" y="712526"/>
            <a:ext cx="1296670" cy="1476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Dinosaur Patterned Children's Wellies | JoJo Maman Bebe">
            <a:extLst>
              <a:ext uri="{FF2B5EF4-FFF2-40B4-BE49-F238E27FC236}">
                <a16:creationId xmlns:a16="http://schemas.microsoft.com/office/drawing/2014/main" id="{830A6B94-789E-402A-AE43-11C49B7B3B5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69911">
            <a:off x="204445" y="5364187"/>
            <a:ext cx="1177290" cy="11772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40CCCB8-5908-472A-9D9E-6BDDD55E3EE5}"/>
              </a:ext>
            </a:extLst>
          </p:cNvPr>
          <p:cNvPicPr/>
          <p:nvPr/>
        </p:nvPicPr>
        <p:blipFill>
          <a:blip r:embed="rId4" cstate="print">
            <a:extLst>
              <a:ext uri="{28A0092B-C50C-407E-A947-70E740481C1C}">
                <a14:useLocalDpi xmlns:a14="http://schemas.microsoft.com/office/drawing/2010/main" val="0"/>
              </a:ext>
            </a:extLst>
          </a:blip>
          <a:stretch>
            <a:fillRect/>
          </a:stretch>
        </p:blipFill>
        <p:spPr>
          <a:xfrm rot="21159646">
            <a:off x="10342971" y="546752"/>
            <a:ext cx="1473200" cy="1246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Bishopstone CE Primary School Water Bottle - Royal – Dress My School">
            <a:extLst>
              <a:ext uri="{FF2B5EF4-FFF2-40B4-BE49-F238E27FC236}">
                <a16:creationId xmlns:a16="http://schemas.microsoft.com/office/drawing/2014/main" id="{C3D5C9D6-1B5E-4CA7-B5A3-0F1EAB0CF2A6}"/>
              </a:ext>
            </a:extLst>
          </p:cNvPr>
          <p:cNvPicPr/>
          <p:nvPr/>
        </p:nvPicPr>
        <p:blipFill rotWithShape="1">
          <a:blip r:embed="rId5" cstate="print">
            <a:extLst>
              <a:ext uri="{28A0092B-C50C-407E-A947-70E740481C1C}">
                <a14:useLocalDpi xmlns:a14="http://schemas.microsoft.com/office/drawing/2010/main" val="0"/>
              </a:ext>
            </a:extLst>
          </a:blip>
          <a:srcRect l="12903" r="24193"/>
          <a:stretch/>
        </p:blipFill>
        <p:spPr bwMode="auto">
          <a:xfrm rot="706327">
            <a:off x="647998" y="3064778"/>
            <a:ext cx="857885" cy="1400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8" name="Text Box 317">
            <a:extLst>
              <a:ext uri="{FF2B5EF4-FFF2-40B4-BE49-F238E27FC236}">
                <a16:creationId xmlns:a16="http://schemas.microsoft.com/office/drawing/2014/main" id="{E61BF53C-4016-42AA-A208-2902E43A2182}"/>
              </a:ext>
            </a:extLst>
          </p:cNvPr>
          <p:cNvSpPr txBox="1"/>
          <p:nvPr/>
        </p:nvSpPr>
        <p:spPr>
          <a:xfrm>
            <a:off x="2040626" y="102962"/>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What your child needs to bring to school every day</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D2DF0EE-6138-43F2-BFAA-CF8A1D378B41}"/>
              </a:ext>
            </a:extLst>
          </p:cNvPr>
          <p:cNvSpPr/>
          <p:nvPr/>
        </p:nvSpPr>
        <p:spPr>
          <a:xfrm>
            <a:off x="2126512" y="1893572"/>
            <a:ext cx="8835043" cy="4893647"/>
          </a:xfrm>
          <a:prstGeom prst="rect">
            <a:avLst/>
          </a:prstGeom>
        </p:spPr>
        <p:txBody>
          <a:bodyPr wrap="square">
            <a:spAutoFit/>
          </a:bodyPr>
          <a:lstStyle/>
          <a:p>
            <a:pPr marL="342900" indent="-342900" algn="just">
              <a:buFont typeface="Symbol" panose="05050102010706020507" pitchFamily="18" charset="2"/>
              <a:buChar char=""/>
            </a:pPr>
            <a:r>
              <a:rPr lang="en-US" sz="2400" b="1" u="sng" dirty="0">
                <a:latin typeface="Collins Handwriting" pitchFamily="50" charset="0"/>
                <a:ea typeface="Times New Roman" panose="02020603050405020304" pitchFamily="18" charset="0"/>
                <a:cs typeface="Times New Roman" panose="02020603050405020304" pitchFamily="18" charset="0"/>
              </a:rPr>
              <a:t>Book bag </a:t>
            </a:r>
            <a:r>
              <a:rPr lang="en-US" sz="2400" b="1" dirty="0">
                <a:latin typeface="Collins Handwriting" pitchFamily="50" charset="0"/>
                <a:ea typeface="Times New Roman" panose="02020603050405020304" pitchFamily="18" charset="0"/>
                <a:cs typeface="Times New Roman" panose="02020603050405020304" pitchFamily="18" charset="0"/>
              </a:rPr>
              <a:t>– your child must bring this daily. Please note, once reading starts reading books and diaries must remain in book bag and be brought in each day.</a:t>
            </a:r>
            <a:endParaRPr lang="en-GB" sz="2400" b="1" dirty="0">
              <a:latin typeface="Collins Handwriting" pitchFamily="50" charset="0"/>
              <a:ea typeface="Times New Roman" panose="02020603050405020304" pitchFamily="18" charset="0"/>
            </a:endParaRPr>
          </a:p>
          <a:p>
            <a:pPr marL="342900" indent="-342900" algn="just">
              <a:buFont typeface="Symbol" panose="05050102010706020507" pitchFamily="18" charset="2"/>
              <a:buChar char=""/>
            </a:pPr>
            <a:r>
              <a:rPr lang="en-US" sz="2400" b="1" dirty="0">
                <a:latin typeface="Collins Handwriting" pitchFamily="50" charset="0"/>
                <a:ea typeface="Times New Roman" panose="02020603050405020304" pitchFamily="18" charset="0"/>
                <a:cs typeface="Times New Roman" panose="02020603050405020304" pitchFamily="18" charset="0"/>
              </a:rPr>
              <a:t>A </a:t>
            </a:r>
            <a:r>
              <a:rPr lang="en-US" sz="2400" b="1" u="sng" dirty="0">
                <a:latin typeface="Collins Handwriting" pitchFamily="50" charset="0"/>
                <a:ea typeface="Times New Roman" panose="02020603050405020304" pitchFamily="18" charset="0"/>
                <a:cs typeface="Times New Roman" panose="02020603050405020304" pitchFamily="18" charset="0"/>
              </a:rPr>
              <a:t>named water bottle </a:t>
            </a:r>
            <a:r>
              <a:rPr lang="en-US" sz="2400" b="1" dirty="0">
                <a:latin typeface="Collins Handwriting" pitchFamily="50" charset="0"/>
                <a:ea typeface="Times New Roman" panose="02020603050405020304" pitchFamily="18" charset="0"/>
                <a:cs typeface="Times New Roman" panose="02020603050405020304" pitchFamily="18" charset="0"/>
              </a:rPr>
              <a:t>for the classroom. Please only send still drinking water.</a:t>
            </a:r>
          </a:p>
          <a:p>
            <a:pPr marL="342900" lvl="0" indent="-342900" algn="just">
              <a:spcAft>
                <a:spcPts val="0"/>
              </a:spcAft>
              <a:buFont typeface="Symbol" panose="05050102010706020507" pitchFamily="18" charset="2"/>
              <a:buChar char=""/>
            </a:pPr>
            <a:r>
              <a:rPr lang="en-US" sz="2400" b="1" dirty="0">
                <a:latin typeface="Collins Handwriting" pitchFamily="50" charset="0"/>
                <a:ea typeface="Times New Roman" panose="02020603050405020304" pitchFamily="18" charset="0"/>
                <a:cs typeface="Times New Roman" panose="02020603050405020304" pitchFamily="18" charset="0"/>
              </a:rPr>
              <a:t>A suitable </a:t>
            </a:r>
            <a:r>
              <a:rPr lang="en-US" sz="2400" b="1" u="sng" dirty="0">
                <a:latin typeface="Collins Handwriting" pitchFamily="50" charset="0"/>
                <a:ea typeface="Times New Roman" panose="02020603050405020304" pitchFamily="18" charset="0"/>
                <a:cs typeface="Times New Roman" panose="02020603050405020304" pitchFamily="18" charset="0"/>
              </a:rPr>
              <a:t>waterproof coat </a:t>
            </a:r>
            <a:r>
              <a:rPr lang="en-US" sz="2400" b="1" dirty="0">
                <a:latin typeface="Collins Handwriting" pitchFamily="50" charset="0"/>
                <a:ea typeface="Times New Roman" panose="02020603050405020304" pitchFamily="18" charset="0"/>
                <a:cs typeface="Times New Roman" panose="02020603050405020304" pitchFamily="18" charset="0"/>
              </a:rPr>
              <a:t>with a hood.</a:t>
            </a:r>
            <a:endParaRPr lang="en-GB" sz="2400" b="1" dirty="0">
              <a:latin typeface="Collins Handwriting" pitchFamily="50" charset="0"/>
              <a:ea typeface="Times New Roman" panose="02020603050405020304" pitchFamily="18" charset="0"/>
            </a:endParaRPr>
          </a:p>
          <a:p>
            <a:pPr marL="342900" indent="-342900" algn="just">
              <a:buFont typeface="Symbol" panose="05050102010706020507" pitchFamily="18" charset="2"/>
              <a:buChar char=""/>
            </a:pPr>
            <a:r>
              <a:rPr lang="en-US" sz="2400" b="1" u="sng" dirty="0">
                <a:latin typeface="Collins Handwriting" pitchFamily="50" charset="0"/>
                <a:ea typeface="Times New Roman" panose="02020603050405020304" pitchFamily="18" charset="0"/>
                <a:cs typeface="Times New Roman" panose="02020603050405020304" pitchFamily="18" charset="0"/>
              </a:rPr>
              <a:t>Lunch box </a:t>
            </a:r>
            <a:r>
              <a:rPr lang="en-US" sz="2400" b="1" dirty="0">
                <a:latin typeface="Collins Handwriting" pitchFamily="50" charset="0"/>
                <a:ea typeface="Times New Roman" panose="02020603050405020304" pitchFamily="18" charset="0"/>
                <a:cs typeface="Times New Roman" panose="02020603050405020304" pitchFamily="18" charset="0"/>
              </a:rPr>
              <a:t>– If your child is bringing a packed lunch then </a:t>
            </a:r>
            <a:r>
              <a:rPr lang="en-GB" sz="2400" b="1" dirty="0">
                <a:latin typeface="Collins Handwriting" pitchFamily="50" charset="0"/>
                <a:ea typeface="Times New Roman" panose="02020603050405020304" pitchFamily="18" charset="0"/>
                <a:cs typeface="Times New Roman" panose="02020603050405020304" pitchFamily="18" charset="0"/>
              </a:rPr>
              <a:t>this kept in a designated area.</a:t>
            </a:r>
            <a:endParaRPr lang="en-GB" sz="2400" b="1" dirty="0">
              <a:latin typeface="Collins Handwriting" pitchFamily="50"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400" b="1" u="sng" dirty="0">
                <a:latin typeface="Collins Handwriting" pitchFamily="50" charset="0"/>
                <a:ea typeface="Times New Roman" panose="02020603050405020304" pitchFamily="18" charset="0"/>
                <a:cs typeface="Times New Roman" panose="02020603050405020304" pitchFamily="18" charset="0"/>
              </a:rPr>
              <a:t>P.E. bag </a:t>
            </a:r>
            <a:r>
              <a:rPr lang="en-US" sz="2400" b="1" dirty="0">
                <a:latin typeface="Collins Handwriting" pitchFamily="50" charset="0"/>
                <a:ea typeface="Times New Roman" panose="02020603050405020304" pitchFamily="18" charset="0"/>
                <a:cs typeface="Times New Roman" panose="02020603050405020304" pitchFamily="18" charset="0"/>
              </a:rPr>
              <a:t>containing sports kit – as listed previously. The bag will be sent home at the end of each half term to be washed and returned the following term. During term time these will remain on your child’s peg.</a:t>
            </a:r>
            <a:endParaRPr lang="en-GB" sz="2400" b="1" dirty="0">
              <a:latin typeface="Collins Handwriting" pitchFamily="50" charset="0"/>
              <a:ea typeface="Times New Roman" panose="02020603050405020304" pitchFamily="18" charset="0"/>
            </a:endParaRPr>
          </a:p>
          <a:p>
            <a:pPr marL="342900" lvl="0" indent="-342900" algn="just">
              <a:spcAft>
                <a:spcPts val="0"/>
              </a:spcAft>
              <a:buFont typeface="Symbol" panose="05050102010706020507" pitchFamily="18" charset="2"/>
              <a:buChar char=""/>
            </a:pPr>
            <a:r>
              <a:rPr lang="en-US" sz="2400" b="1" u="sng" dirty="0">
                <a:latin typeface="Collins Handwriting" pitchFamily="50" charset="0"/>
                <a:ea typeface="Times New Roman" panose="02020603050405020304" pitchFamily="18" charset="0"/>
                <a:cs typeface="Times New Roman" panose="02020603050405020304" pitchFamily="18" charset="0"/>
              </a:rPr>
              <a:t>Named wellies</a:t>
            </a:r>
            <a:r>
              <a:rPr lang="en-US" sz="2400" b="1" dirty="0">
                <a:latin typeface="Collins Handwriting" pitchFamily="50" charset="0"/>
                <a:ea typeface="Times New Roman" panose="02020603050405020304" pitchFamily="18" charset="0"/>
                <a:cs typeface="Times New Roman" panose="02020603050405020304" pitchFamily="18" charset="0"/>
              </a:rPr>
              <a:t>.</a:t>
            </a:r>
            <a:endParaRPr lang="en-GB" sz="2400" b="1" dirty="0">
              <a:latin typeface="Collins Handwriting" pitchFamily="50" charset="0"/>
              <a:ea typeface="Times New Roman" panose="02020603050405020304" pitchFamily="18" charset="0"/>
            </a:endParaRPr>
          </a:p>
        </p:txBody>
      </p:sp>
    </p:spTree>
    <p:extLst>
      <p:ext uri="{BB962C8B-B14F-4D97-AF65-F5344CB8AC3E}">
        <p14:creationId xmlns:p14="http://schemas.microsoft.com/office/powerpoint/2010/main" val="181572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7E5845F-67C0-4F8D-913E-C48CD950072F}"/>
              </a:ext>
            </a:extLst>
          </p:cNvPr>
          <p:cNvSpPr>
            <a:spLocks noGrp="1"/>
          </p:cNvSpPr>
          <p:nvPr>
            <p:ph idx="1"/>
          </p:nvPr>
        </p:nvSpPr>
        <p:spPr>
          <a:xfrm>
            <a:off x="505044" y="3548673"/>
            <a:ext cx="5842593" cy="2703272"/>
          </a:xfrm>
        </p:spPr>
        <p:txBody>
          <a:bodyPr/>
          <a:lstStyle/>
          <a:p>
            <a:r>
              <a:rPr lang="en-GB" sz="2400" b="1" dirty="0">
                <a:latin typeface="Collins Handwriting" pitchFamily="50" charset="0"/>
              </a:rPr>
              <a:t>Children must have a healthy packed lunch</a:t>
            </a:r>
          </a:p>
          <a:p>
            <a:r>
              <a:rPr lang="en-GB" sz="2400" b="1" dirty="0">
                <a:latin typeface="Collins Handwriting" pitchFamily="50" charset="0"/>
              </a:rPr>
              <a:t>This can include sandwiches, wraps, crackers, rice cakes, pasta, yoghurts, fruit, carrot sticks, cold chicken bites, crisps, </a:t>
            </a:r>
            <a:r>
              <a:rPr lang="en-GB" sz="2400" b="1" dirty="0" err="1">
                <a:latin typeface="Collins Handwriting" pitchFamily="50" charset="0"/>
              </a:rPr>
              <a:t>Babybel</a:t>
            </a:r>
            <a:r>
              <a:rPr lang="en-GB" sz="2400" b="1" dirty="0">
                <a:latin typeface="Collins Handwriting" pitchFamily="50" charset="0"/>
              </a:rPr>
              <a:t>, dunkers, carton of drink- not fizzy.</a:t>
            </a:r>
          </a:p>
          <a:p>
            <a:r>
              <a:rPr lang="en-GB" sz="2400" b="1" dirty="0">
                <a:latin typeface="Collins Handwriting" pitchFamily="50" charset="0"/>
              </a:rPr>
              <a:t>We are also a </a:t>
            </a:r>
            <a:r>
              <a:rPr lang="en-GB" sz="2400" b="1" dirty="0">
                <a:solidFill>
                  <a:srgbClr val="FF0000"/>
                </a:solidFill>
                <a:latin typeface="Collins Handwriting" pitchFamily="50" charset="0"/>
              </a:rPr>
              <a:t>nut free school</a:t>
            </a:r>
            <a:r>
              <a:rPr lang="en-GB" sz="2400" b="1" dirty="0">
                <a:latin typeface="Collins Handwriting" pitchFamily="50" charset="0"/>
              </a:rPr>
              <a:t>!</a:t>
            </a:r>
          </a:p>
        </p:txBody>
      </p:sp>
      <p:sp>
        <p:nvSpPr>
          <p:cNvPr id="7" name="Content Placeholder 2">
            <a:extLst>
              <a:ext uri="{FF2B5EF4-FFF2-40B4-BE49-F238E27FC236}">
                <a16:creationId xmlns:a16="http://schemas.microsoft.com/office/drawing/2014/main" id="{FBA08937-5371-4E4D-A82B-DD4B4778251D}"/>
              </a:ext>
            </a:extLst>
          </p:cNvPr>
          <p:cNvSpPr txBox="1">
            <a:spLocks/>
          </p:cNvSpPr>
          <p:nvPr/>
        </p:nvSpPr>
        <p:spPr>
          <a:xfrm>
            <a:off x="1270588" y="1145603"/>
            <a:ext cx="9650819" cy="21637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1" dirty="0">
                <a:latin typeface="Collins Handwriting" pitchFamily="50" charset="0"/>
              </a:rPr>
              <a:t>You choose from a selection of three meals per day in advance so you can ensure your child has something you know they will enjoy, otherwise they can bring their own healthy packed lunch.</a:t>
            </a:r>
          </a:p>
          <a:p>
            <a:r>
              <a:rPr lang="en-GB" sz="2400" b="1" dirty="0">
                <a:latin typeface="Collins Handwriting" pitchFamily="50" charset="0"/>
              </a:rPr>
              <a:t>Please check the menu each week to see what is coming up!</a:t>
            </a:r>
          </a:p>
        </p:txBody>
      </p:sp>
      <p:sp>
        <p:nvSpPr>
          <p:cNvPr id="8" name="Text Box 317">
            <a:extLst>
              <a:ext uri="{FF2B5EF4-FFF2-40B4-BE49-F238E27FC236}">
                <a16:creationId xmlns:a16="http://schemas.microsoft.com/office/drawing/2014/main" id="{8C0E22A5-C769-4BCB-8B72-A1AFEE1EE395}"/>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Lunchtimes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317">
            <a:extLst>
              <a:ext uri="{FF2B5EF4-FFF2-40B4-BE49-F238E27FC236}">
                <a16:creationId xmlns:a16="http://schemas.microsoft.com/office/drawing/2014/main" id="{F6460198-0BBE-4F1D-8AD5-93FB74C37401}"/>
              </a:ext>
            </a:extLst>
          </p:cNvPr>
          <p:cNvSpPr txBox="1"/>
          <p:nvPr/>
        </p:nvSpPr>
        <p:spPr>
          <a:xfrm>
            <a:off x="639343" y="2770642"/>
            <a:ext cx="5093822"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Packed Lunches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317">
            <a:extLst>
              <a:ext uri="{FF2B5EF4-FFF2-40B4-BE49-F238E27FC236}">
                <a16:creationId xmlns:a16="http://schemas.microsoft.com/office/drawing/2014/main" id="{E5E122C0-0077-46CC-A848-A9FA5C7AC409}"/>
              </a:ext>
            </a:extLst>
          </p:cNvPr>
          <p:cNvSpPr txBox="1"/>
          <p:nvPr/>
        </p:nvSpPr>
        <p:spPr>
          <a:xfrm>
            <a:off x="7103372" y="2770642"/>
            <a:ext cx="4583583"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8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Snacks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72B9558E-B367-4A9F-BDC2-012053F52696}"/>
              </a:ext>
            </a:extLst>
          </p:cNvPr>
          <p:cNvSpPr txBox="1">
            <a:spLocks/>
          </p:cNvSpPr>
          <p:nvPr/>
        </p:nvSpPr>
        <p:spPr>
          <a:xfrm>
            <a:off x="6347638" y="3651159"/>
            <a:ext cx="5603358" cy="27032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a:latin typeface="+mj-lt"/>
            </a:endParaRPr>
          </a:p>
        </p:txBody>
      </p:sp>
      <p:sp>
        <p:nvSpPr>
          <p:cNvPr id="12" name="Rectangle 11">
            <a:extLst>
              <a:ext uri="{FF2B5EF4-FFF2-40B4-BE49-F238E27FC236}">
                <a16:creationId xmlns:a16="http://schemas.microsoft.com/office/drawing/2014/main" id="{7F72D7FF-8D06-40DB-915D-BDD305A964BB}"/>
              </a:ext>
            </a:extLst>
          </p:cNvPr>
          <p:cNvSpPr/>
          <p:nvPr/>
        </p:nvSpPr>
        <p:spPr>
          <a:xfrm>
            <a:off x="7367477" y="3551757"/>
            <a:ext cx="4055372" cy="2677656"/>
          </a:xfrm>
          <a:prstGeom prst="rect">
            <a:avLst/>
          </a:prstGeom>
        </p:spPr>
        <p:txBody>
          <a:bodyPr wrap="square">
            <a:spAutoFit/>
          </a:bodyPr>
          <a:lstStyle/>
          <a:p>
            <a:r>
              <a:rPr lang="en-GB" sz="2400" b="1" dirty="0">
                <a:latin typeface="Collins Handwriting" pitchFamily="50" charset="0"/>
                <a:ea typeface="Calibri" panose="020F0502020204030204" pitchFamily="34" charset="0"/>
                <a:cs typeface="Times New Roman" panose="02020603050405020304" pitchFamily="18" charset="0"/>
              </a:rPr>
              <a:t>Children are offered a free fruit or vegetable snack as part of the funded ‘School Fruit and Vegetable Scheme’.</a:t>
            </a:r>
          </a:p>
          <a:p>
            <a:r>
              <a:rPr lang="en-GB" sz="2400" b="1" dirty="0">
                <a:latin typeface="Collins Handwriting" pitchFamily="50" charset="0"/>
                <a:ea typeface="Calibri" panose="020F0502020204030204" pitchFamily="34" charset="0"/>
                <a:cs typeface="Times New Roman" panose="02020603050405020304" pitchFamily="18" charset="0"/>
              </a:rPr>
              <a:t> </a:t>
            </a:r>
          </a:p>
          <a:p>
            <a:r>
              <a:rPr lang="en-GB" sz="2400" b="1" dirty="0">
                <a:latin typeface="Collins Handwriting" pitchFamily="50" charset="0"/>
                <a:ea typeface="Calibri" panose="020F0502020204030204" pitchFamily="34" charset="0"/>
                <a:cs typeface="Times New Roman" panose="02020603050405020304" pitchFamily="18" charset="0"/>
              </a:rPr>
              <a:t>Children also receive free milk until their 5</a:t>
            </a:r>
            <a:r>
              <a:rPr lang="en-GB" sz="2400" b="1" baseline="30000" dirty="0">
                <a:latin typeface="Collins Handwriting" pitchFamily="50" charset="0"/>
                <a:ea typeface="Calibri" panose="020F0502020204030204" pitchFamily="34" charset="0"/>
                <a:cs typeface="Times New Roman" panose="02020603050405020304" pitchFamily="18" charset="0"/>
              </a:rPr>
              <a:t>th</a:t>
            </a:r>
            <a:r>
              <a:rPr lang="en-GB" sz="2400" b="1" dirty="0">
                <a:latin typeface="Collins Handwriting" pitchFamily="50" charset="0"/>
                <a:ea typeface="Calibri" panose="020F0502020204030204" pitchFamily="34" charset="0"/>
                <a:cs typeface="Times New Roman" panose="02020603050405020304" pitchFamily="18" charset="0"/>
              </a:rPr>
              <a:t> birthday.</a:t>
            </a:r>
          </a:p>
        </p:txBody>
      </p:sp>
    </p:spTree>
    <p:extLst>
      <p:ext uri="{BB962C8B-B14F-4D97-AF65-F5344CB8AC3E}">
        <p14:creationId xmlns:p14="http://schemas.microsoft.com/office/powerpoint/2010/main" val="765354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F764387-E7B4-4F0F-82F7-E49D48C7ACB0}"/>
              </a:ext>
            </a:extLst>
          </p:cNvPr>
          <p:cNvSpPr>
            <a:spLocks noChangeArrowheads="1"/>
          </p:cNvSpPr>
          <p:nvPr/>
        </p:nvSpPr>
        <p:spPr bwMode="auto">
          <a:xfrm>
            <a:off x="827566" y="1551859"/>
            <a:ext cx="10536866"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Contacting the school</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solidFill>
                  <a:srgbClr val="0070C0"/>
                </a:solidFill>
                <a:latin typeface="Collins Handwriting" pitchFamily="50" charset="0"/>
                <a:cs typeface="Calibri" panose="020F0502020204030204" pitchFamily="34" charset="0"/>
              </a:rPr>
              <a:t>Email</a:t>
            </a:r>
            <a:r>
              <a:rPr lang="en-US" altLang="en-US" sz="2800" b="1" dirty="0">
                <a:latin typeface="Collins Handwriting" pitchFamily="50" charset="0"/>
                <a:cs typeface="Calibri" panose="020F0502020204030204" pitchFamily="34" charset="0"/>
              </a:rPr>
              <a:t>: </a:t>
            </a:r>
            <a:r>
              <a:rPr lang="en-US" altLang="en-US" sz="2400" b="1" dirty="0">
                <a:latin typeface="Collins Handwriting" pitchFamily="50" charset="0"/>
                <a:cs typeface="Calibri" panose="020F0502020204030204" pitchFamily="34" charset="0"/>
                <a:hlinkClick r:id="rId2">
                  <a:extLst>
                    <a:ext uri="{A12FA001-AC4F-418D-AE19-62706E023703}">
                      <ahyp:hlinkClr xmlns:ahyp="http://schemas.microsoft.com/office/drawing/2018/hyperlinkcolor" val="tx"/>
                    </a:ext>
                  </a:extLst>
                </a:hlinkClick>
              </a:rPr>
              <a:t>office@meonvale.tgacademy.org.uk</a:t>
            </a:r>
            <a:r>
              <a:rPr lang="en-US" altLang="en-US" sz="2400" b="1" dirty="0">
                <a:latin typeface="Collins Handwriting" pitchFamily="50" charset="0"/>
                <a:cs typeface="Calibri" panose="020F0502020204030204" pitchFamily="34" charset="0"/>
              </a:rPr>
              <a:t>		</a:t>
            </a:r>
            <a:r>
              <a:rPr lang="en-US" altLang="en-US" sz="2800" b="1" dirty="0">
                <a:solidFill>
                  <a:srgbClr val="0070C0"/>
                </a:solidFill>
                <a:latin typeface="Collins Handwriting" pitchFamily="50" charset="0"/>
                <a:cs typeface="Calibri" panose="020F0502020204030204" pitchFamily="34" charset="0"/>
              </a:rPr>
              <a:t>Tel</a:t>
            </a:r>
            <a:r>
              <a:rPr lang="en-US" altLang="en-US" sz="2800" b="1" dirty="0">
                <a:latin typeface="Collins Handwriting" pitchFamily="50" charset="0"/>
                <a:cs typeface="Calibri" panose="020F0502020204030204" pitchFamily="34" charset="0"/>
              </a:rPr>
              <a:t>: </a:t>
            </a:r>
            <a:r>
              <a:rPr lang="en-US" altLang="en-US" sz="2400" b="1" dirty="0">
                <a:latin typeface="Collins Handwriting" pitchFamily="50" charset="0"/>
                <a:cs typeface="Calibri" panose="020F0502020204030204" pitchFamily="34" charset="0"/>
              </a:rPr>
              <a:t>01789 721 060</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1" i="0" strike="noStrike" cap="none" normalizeH="0" baseline="0" dirty="0">
              <a:ln>
                <a:noFill/>
              </a:ln>
              <a:effectLst/>
              <a:latin typeface="Collins Handwriting" pitchFamily="50"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a:solidFill>
                  <a:srgbClr val="0070C0"/>
                </a:solidFill>
                <a:latin typeface="Collins Handwriting" pitchFamily="50" charset="0"/>
                <a:cs typeface="Calibri" panose="020F0502020204030204" pitchFamily="34" charset="0"/>
              </a:rPr>
              <a:t>Open door policy- </a:t>
            </a:r>
            <a:r>
              <a:rPr lang="en-US" altLang="en-US" sz="2400" b="1" dirty="0">
                <a:latin typeface="Collins Handwriting" pitchFamily="50" charset="0"/>
                <a:cs typeface="Calibri" panose="020F0502020204030204" pitchFamily="34" charset="0"/>
              </a:rPr>
              <a:t>please be mindful that this is a period to welcome children into school so you may need to arrange an appointment at the end of the day</a:t>
            </a:r>
          </a:p>
          <a:p>
            <a:pPr algn="ctr" eaLnBrk="0" fontAlgn="base" hangingPunct="0">
              <a:spcBef>
                <a:spcPct val="0"/>
              </a:spcBef>
              <a:spcAft>
                <a:spcPct val="0"/>
              </a:spcAft>
            </a:pPr>
            <a:r>
              <a:rPr lang="en-US" altLang="en-US" sz="2400" b="1" dirty="0">
                <a:solidFill>
                  <a:srgbClr val="0070C0"/>
                </a:solidFill>
                <a:latin typeface="Collins Handwriting" pitchFamily="50" charset="0"/>
                <a:cs typeface="Calibri" panose="020F0502020204030204" pitchFamily="34" charset="0"/>
              </a:rPr>
              <a:t>Reading records- </a:t>
            </a:r>
            <a:r>
              <a:rPr lang="en-US" altLang="en-US" sz="2400" b="1" dirty="0">
                <a:latin typeface="Collins Handwriting" pitchFamily="50" charset="0"/>
                <a:cs typeface="Calibri" panose="020F0502020204030204" pitchFamily="34" charset="0"/>
              </a:rPr>
              <a:t>to record your child’s reading at home and any daily messages</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b="1" dirty="0">
              <a:latin typeface="Collins Handwriting"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a:solidFill>
                  <a:srgbClr val="0070C0"/>
                </a:solidFill>
                <a:latin typeface="Collins Handwriting" pitchFamily="50" charset="0"/>
              </a:rPr>
              <a:t>MCAS </a:t>
            </a:r>
            <a:r>
              <a:rPr lang="en-US" altLang="en-US" sz="2400" b="1" dirty="0">
                <a:latin typeface="Collins Handwriting" pitchFamily="50" charset="0"/>
              </a:rPr>
              <a:t>app- </a:t>
            </a:r>
            <a:r>
              <a:rPr kumimoji="0" lang="en-US" altLang="en-US" sz="2400" b="1" i="0" strike="noStrike" cap="none" normalizeH="0" baseline="0" dirty="0">
                <a:ln>
                  <a:noFill/>
                </a:ln>
                <a:effectLst/>
                <a:latin typeface="Collins Handwriting" pitchFamily="50" charset="0"/>
              </a:rPr>
              <a:t>My Child At School</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b="1" dirty="0">
              <a:latin typeface="Collins Handwriting"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strike="noStrike" cap="none" normalizeH="0" baseline="0" dirty="0">
                <a:ln>
                  <a:noFill/>
                </a:ln>
                <a:solidFill>
                  <a:srgbClr val="627A32"/>
                </a:solidFill>
                <a:effectLst/>
                <a:latin typeface="Collins Handwriting" pitchFamily="50" charset="0"/>
              </a:rPr>
              <a:t>There will be lots of other opportunities for parental support including phonics and </a:t>
            </a:r>
            <a:r>
              <a:rPr kumimoji="0" lang="en-US" altLang="en-US" sz="2400" b="1" i="0" strike="noStrike" cap="none" normalizeH="0" baseline="0" dirty="0" err="1">
                <a:ln>
                  <a:noFill/>
                </a:ln>
                <a:solidFill>
                  <a:srgbClr val="627A32"/>
                </a:solidFill>
                <a:effectLst/>
                <a:latin typeface="Collins Handwriting" pitchFamily="50" charset="0"/>
              </a:rPr>
              <a:t>maths</a:t>
            </a:r>
            <a:r>
              <a:rPr kumimoji="0" lang="en-US" altLang="en-US" sz="2400" b="1" i="0" strike="noStrike" cap="none" normalizeH="0" baseline="0" dirty="0">
                <a:ln>
                  <a:noFill/>
                </a:ln>
                <a:solidFill>
                  <a:srgbClr val="627A32"/>
                </a:solidFill>
                <a:effectLst/>
                <a:latin typeface="Collins Handwriting" pitchFamily="50" charset="0"/>
              </a:rPr>
              <a:t> sessions to support learning at home.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strike="noStrike" cap="none" normalizeH="0" baseline="0" dirty="0">
              <a:ln>
                <a:noFill/>
              </a:ln>
              <a:effectLst/>
              <a:latin typeface="Arial" panose="020B0604020202020204" pitchFamily="34" charset="0"/>
            </a:endParaRPr>
          </a:p>
        </p:txBody>
      </p:sp>
      <p:sp>
        <p:nvSpPr>
          <p:cNvPr id="6" name="Text Box 317">
            <a:extLst>
              <a:ext uri="{FF2B5EF4-FFF2-40B4-BE49-F238E27FC236}">
                <a16:creationId xmlns:a16="http://schemas.microsoft.com/office/drawing/2014/main" id="{4DD4951A-B2DD-4012-89CE-8DEAC208BD60}"/>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Partnership with parents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1917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17">
            <a:extLst>
              <a:ext uri="{FF2B5EF4-FFF2-40B4-BE49-F238E27FC236}">
                <a16:creationId xmlns:a16="http://schemas.microsoft.com/office/drawing/2014/main" id="{EE1707D8-258F-5F0A-4D07-BA564D2FEF77}"/>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Voluntary Contributions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E0E4F481-806B-8368-1539-3BB7C20FB445}"/>
              </a:ext>
            </a:extLst>
          </p:cNvPr>
          <p:cNvSpPr>
            <a:spLocks noChangeArrowheads="1"/>
          </p:cNvSpPr>
          <p:nvPr/>
        </p:nvSpPr>
        <p:spPr bwMode="auto">
          <a:xfrm>
            <a:off x="827566" y="1644196"/>
            <a:ext cx="10536866"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strike="noStrike" cap="none" normalizeH="0" baseline="0" dirty="0">
                <a:ln>
                  <a:noFill/>
                </a:ln>
                <a:effectLst/>
                <a:latin typeface="Collins Handwriting" pitchFamily="50" charset="0"/>
                <a:cs typeface="Calibri" panose="020F0502020204030204" pitchFamily="34" charset="0"/>
              </a:rPr>
              <a:t>Within EYFS, </a:t>
            </a:r>
            <a:r>
              <a:rPr lang="en-US" altLang="en-US" sz="2800" b="1" dirty="0">
                <a:latin typeface="Collins Handwriting" pitchFamily="50" charset="0"/>
                <a:cs typeface="Calibri" panose="020F0502020204030204" pitchFamily="34" charset="0"/>
              </a:rPr>
              <a:t>our curriculum involves a lot of everyday resources to make learning hands on, relevant and fun.</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As staff, we make our own playdough, use shaving foam and rice for sensory learning, and do lots of cooking and food technology.</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strike="noStrike" cap="none" normalizeH="0" baseline="0" dirty="0">
              <a:ln>
                <a:noFill/>
              </a:ln>
              <a:effectLst/>
              <a:latin typeface="Collins Handwriting" pitchFamily="50"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To support us in taking out these activities, we have created a </a:t>
            </a:r>
            <a:r>
              <a:rPr lang="en-US" altLang="en-US" sz="2800" b="1" u="sng" dirty="0">
                <a:latin typeface="Collins Handwriting" pitchFamily="50" charset="0"/>
                <a:cs typeface="Calibri" panose="020F0502020204030204" pitchFamily="34" charset="0"/>
              </a:rPr>
              <a:t>Voluntary</a:t>
            </a:r>
            <a:r>
              <a:rPr lang="en-US" altLang="en-US" sz="2800" b="1" dirty="0">
                <a:latin typeface="Collins Handwriting" pitchFamily="50" charset="0"/>
                <a:cs typeface="Calibri" panose="020F0502020204030204" pitchFamily="34" charset="0"/>
              </a:rPr>
              <a:t> Contributions system.</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800" b="1" i="0" strike="noStrike" cap="none" normalizeH="0" baseline="0" dirty="0">
              <a:ln>
                <a:noFill/>
              </a:ln>
              <a:effectLst/>
              <a:latin typeface="Collins Handwriting" pitchFamily="50"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3600" b="1" dirty="0">
                <a:latin typeface="Collins Handwriting" pitchFamily="50" charset="0"/>
                <a:cs typeface="Calibri" panose="020F0502020204030204" pitchFamily="34" charset="0"/>
              </a:rPr>
              <a:t>£1 per week		or		£10 per term</a:t>
            </a:r>
            <a:endParaRPr kumimoji="0" lang="en-US" altLang="en-US" sz="3200" b="1" i="0" strike="noStrike" cap="none" normalizeH="0" baseline="0" dirty="0">
              <a:ln>
                <a:noFill/>
              </a:ln>
              <a:effectLst/>
              <a:latin typeface="Collins Handwriting"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37584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7">
            <a:extLst>
              <a:ext uri="{FF2B5EF4-FFF2-40B4-BE49-F238E27FC236}">
                <a16:creationId xmlns:a16="http://schemas.microsoft.com/office/drawing/2014/main" id="{4AE1A7C0-5EDF-4585-BC68-81279A40D1B2}"/>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Attendance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6FFE00EE-F867-0FAD-E09C-CC62E1FFD9D3}"/>
              </a:ext>
            </a:extLst>
          </p:cNvPr>
          <p:cNvPicPr>
            <a:picLocks noChangeAspect="1"/>
          </p:cNvPicPr>
          <p:nvPr/>
        </p:nvPicPr>
        <p:blipFill>
          <a:blip r:embed="rId2"/>
          <a:stretch>
            <a:fillRect/>
          </a:stretch>
        </p:blipFill>
        <p:spPr>
          <a:xfrm>
            <a:off x="2105081" y="2057220"/>
            <a:ext cx="7886820" cy="2275290"/>
          </a:xfrm>
          <a:prstGeom prst="rect">
            <a:avLst/>
          </a:prstGeom>
        </p:spPr>
      </p:pic>
      <p:sp>
        <p:nvSpPr>
          <p:cNvPr id="11" name="TextBox 10">
            <a:extLst>
              <a:ext uri="{FF2B5EF4-FFF2-40B4-BE49-F238E27FC236}">
                <a16:creationId xmlns:a16="http://schemas.microsoft.com/office/drawing/2014/main" id="{5E9D3934-7839-E471-C304-6B99269FB7A0}"/>
              </a:ext>
            </a:extLst>
          </p:cNvPr>
          <p:cNvSpPr txBox="1"/>
          <p:nvPr/>
        </p:nvSpPr>
        <p:spPr>
          <a:xfrm>
            <a:off x="1543049" y="1002577"/>
            <a:ext cx="9010886" cy="923330"/>
          </a:xfrm>
          <a:prstGeom prst="rect">
            <a:avLst/>
          </a:prstGeom>
          <a:noFill/>
        </p:spPr>
        <p:txBody>
          <a:bodyPr wrap="square">
            <a:spAutoFit/>
          </a:bodyPr>
          <a:lstStyle/>
          <a:p>
            <a:r>
              <a:rPr lang="en-GB" b="1" i="0" u="sng" dirty="0">
                <a:effectLst/>
                <a:latin typeface="Collins Handwriting" pitchFamily="50" charset="0"/>
              </a:rPr>
              <a:t>Absences Procedure</a:t>
            </a:r>
          </a:p>
          <a:p>
            <a:r>
              <a:rPr lang="en-GB" b="1" i="0" dirty="0">
                <a:effectLst/>
                <a:latin typeface="Collins Handwriting" pitchFamily="50" charset="0"/>
              </a:rPr>
              <a:t>If your child is ill and unable to attend school, a parent/carer must telephone or email first thing in the morning, on every day of absence.</a:t>
            </a:r>
            <a:endParaRPr lang="en-GB" b="1" dirty="0">
              <a:latin typeface="Collins Handwriting" pitchFamily="50" charset="0"/>
            </a:endParaRPr>
          </a:p>
        </p:txBody>
      </p:sp>
      <p:sp>
        <p:nvSpPr>
          <p:cNvPr id="13" name="TextBox 12">
            <a:extLst>
              <a:ext uri="{FF2B5EF4-FFF2-40B4-BE49-F238E27FC236}">
                <a16:creationId xmlns:a16="http://schemas.microsoft.com/office/drawing/2014/main" id="{7F705E6E-9B44-81ED-5A56-DC668FFF56B1}"/>
              </a:ext>
            </a:extLst>
          </p:cNvPr>
          <p:cNvSpPr txBox="1"/>
          <p:nvPr/>
        </p:nvSpPr>
        <p:spPr>
          <a:xfrm>
            <a:off x="1543048" y="4463823"/>
            <a:ext cx="9010885" cy="646331"/>
          </a:xfrm>
          <a:prstGeom prst="rect">
            <a:avLst/>
          </a:prstGeom>
          <a:noFill/>
        </p:spPr>
        <p:txBody>
          <a:bodyPr wrap="square">
            <a:spAutoFit/>
          </a:bodyPr>
          <a:lstStyle/>
          <a:p>
            <a:r>
              <a:rPr lang="en-GB" b="1" i="0" u="sng" dirty="0">
                <a:solidFill>
                  <a:srgbClr val="0070C0"/>
                </a:solidFill>
                <a:effectLst/>
                <a:latin typeface="Collins Handwriting" pitchFamily="50" charset="0"/>
              </a:rPr>
              <a:t>Medical </a:t>
            </a:r>
            <a:r>
              <a:rPr lang="en-GB" b="1" i="0" dirty="0">
                <a:effectLst/>
                <a:latin typeface="Collins Handwriting" pitchFamily="50" charset="0"/>
              </a:rPr>
              <a:t>-If a pupil needs to attend a medical appointment, a letter or appointment slip must be brought in from home.</a:t>
            </a:r>
            <a:endParaRPr lang="en-GB" b="1" dirty="0">
              <a:latin typeface="Collins Handwriting" pitchFamily="50" charset="0"/>
            </a:endParaRPr>
          </a:p>
        </p:txBody>
      </p:sp>
      <p:sp>
        <p:nvSpPr>
          <p:cNvPr id="15" name="TextBox 14">
            <a:extLst>
              <a:ext uri="{FF2B5EF4-FFF2-40B4-BE49-F238E27FC236}">
                <a16:creationId xmlns:a16="http://schemas.microsoft.com/office/drawing/2014/main" id="{A34A7D14-BFCC-1A85-92CA-857F06494EEC}"/>
              </a:ext>
            </a:extLst>
          </p:cNvPr>
          <p:cNvSpPr txBox="1"/>
          <p:nvPr/>
        </p:nvSpPr>
        <p:spPr>
          <a:xfrm>
            <a:off x="1543048" y="5110154"/>
            <a:ext cx="8963378" cy="646331"/>
          </a:xfrm>
          <a:prstGeom prst="rect">
            <a:avLst/>
          </a:prstGeom>
          <a:noFill/>
        </p:spPr>
        <p:txBody>
          <a:bodyPr wrap="square">
            <a:spAutoFit/>
          </a:bodyPr>
          <a:lstStyle/>
          <a:p>
            <a:r>
              <a:rPr lang="en-GB" b="1" i="0" u="sng" dirty="0">
                <a:solidFill>
                  <a:srgbClr val="0070C0"/>
                </a:solidFill>
                <a:effectLst/>
                <a:latin typeface="Collins Handwriting" pitchFamily="50" charset="0"/>
              </a:rPr>
              <a:t>Religious Observations and Funerals </a:t>
            </a:r>
            <a:r>
              <a:rPr lang="en-GB" b="1" i="0" dirty="0">
                <a:effectLst/>
                <a:latin typeface="Collins Handwriting" pitchFamily="50" charset="0"/>
              </a:rPr>
              <a:t>-A leave of absence form, which can be obtained from Reception, should be completed and returned to Reception.</a:t>
            </a:r>
            <a:endParaRPr lang="en-GB" b="1" dirty="0">
              <a:latin typeface="Collins Handwriting" pitchFamily="50" charset="0"/>
            </a:endParaRPr>
          </a:p>
        </p:txBody>
      </p:sp>
      <p:sp>
        <p:nvSpPr>
          <p:cNvPr id="17" name="TextBox 16">
            <a:extLst>
              <a:ext uri="{FF2B5EF4-FFF2-40B4-BE49-F238E27FC236}">
                <a16:creationId xmlns:a16="http://schemas.microsoft.com/office/drawing/2014/main" id="{813218E7-FBF4-5622-3322-67C8A510E625}"/>
              </a:ext>
            </a:extLst>
          </p:cNvPr>
          <p:cNvSpPr txBox="1"/>
          <p:nvPr/>
        </p:nvSpPr>
        <p:spPr>
          <a:xfrm>
            <a:off x="1543048" y="5725383"/>
            <a:ext cx="8848727" cy="923330"/>
          </a:xfrm>
          <a:prstGeom prst="rect">
            <a:avLst/>
          </a:prstGeom>
          <a:noFill/>
        </p:spPr>
        <p:txBody>
          <a:bodyPr wrap="square">
            <a:spAutoFit/>
          </a:bodyPr>
          <a:lstStyle/>
          <a:p>
            <a:r>
              <a:rPr lang="en-GB" b="1" i="0" u="sng" dirty="0">
                <a:solidFill>
                  <a:srgbClr val="0070C0"/>
                </a:solidFill>
                <a:effectLst/>
                <a:latin typeface="Collins Handwriting" pitchFamily="50" charset="0"/>
              </a:rPr>
              <a:t>Family Holiday </a:t>
            </a:r>
            <a:r>
              <a:rPr lang="en-GB" b="1" i="0" dirty="0">
                <a:effectLst/>
                <a:latin typeface="Collins Handwriting" pitchFamily="50" charset="0"/>
              </a:rPr>
              <a:t>-Leave will </a:t>
            </a:r>
            <a:r>
              <a:rPr lang="en-GB" b="1" i="0" u="sng" dirty="0">
                <a:effectLst/>
                <a:highlight>
                  <a:srgbClr val="FFFF00"/>
                </a:highlight>
                <a:latin typeface="Collins Handwriting" pitchFamily="50" charset="0"/>
              </a:rPr>
              <a:t>not</a:t>
            </a:r>
            <a:r>
              <a:rPr lang="en-GB" b="1" i="0" dirty="0">
                <a:effectLst/>
                <a:latin typeface="Collins Handwriting" pitchFamily="50" charset="0"/>
              </a:rPr>
              <a:t> be granted for family holidays unless under exceptional circumstances. Requests for leave of absence must be made on the Academy’s official leave of absence form, which can be obtained from Reception</a:t>
            </a:r>
            <a:endParaRPr lang="en-GB" b="1" dirty="0">
              <a:latin typeface="Collins Handwriting" pitchFamily="50" charset="0"/>
            </a:endParaRPr>
          </a:p>
        </p:txBody>
      </p:sp>
    </p:spTree>
    <p:extLst>
      <p:ext uri="{BB962C8B-B14F-4D97-AF65-F5344CB8AC3E}">
        <p14:creationId xmlns:p14="http://schemas.microsoft.com/office/powerpoint/2010/main" val="333003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C690B9D8-2554-49B3-9BEB-71E4799363F1}"/>
              </a:ext>
            </a:extLst>
          </p:cNvPr>
          <p:cNvSpPr txBox="1"/>
          <p:nvPr/>
        </p:nvSpPr>
        <p:spPr>
          <a:xfrm>
            <a:off x="2438344" y="0"/>
            <a:ext cx="7315311" cy="5429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Term Dates 2023/2024</a:t>
            </a:r>
            <a:endParaRPr lang="en-GB" sz="5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Table 12">
            <a:extLst>
              <a:ext uri="{FF2B5EF4-FFF2-40B4-BE49-F238E27FC236}">
                <a16:creationId xmlns:a16="http://schemas.microsoft.com/office/drawing/2014/main" id="{5BE982BB-C616-F464-B708-D12E7A6DFD28}"/>
              </a:ext>
            </a:extLst>
          </p:cNvPr>
          <p:cNvGraphicFramePr>
            <a:graphicFrameLocks noGrp="1"/>
          </p:cNvGraphicFramePr>
          <p:nvPr>
            <p:extLst>
              <p:ext uri="{D42A27DB-BD31-4B8C-83A1-F6EECF244321}">
                <p14:modId xmlns:p14="http://schemas.microsoft.com/office/powerpoint/2010/main" val="2040324254"/>
              </p:ext>
            </p:extLst>
          </p:nvPr>
        </p:nvGraphicFramePr>
        <p:xfrm>
          <a:off x="172982" y="1996016"/>
          <a:ext cx="3779894" cy="3845560"/>
        </p:xfrm>
        <a:graphic>
          <a:graphicData uri="http://schemas.openxmlformats.org/drawingml/2006/table">
            <a:tbl>
              <a:tblPr firstRow="1" bandRow="1">
                <a:tableStyleId>{5940675A-B579-460E-94D1-54222C63F5DA}</a:tableStyleId>
              </a:tblPr>
              <a:tblGrid>
                <a:gridCol w="1181830">
                  <a:extLst>
                    <a:ext uri="{9D8B030D-6E8A-4147-A177-3AD203B41FA5}">
                      <a16:colId xmlns:a16="http://schemas.microsoft.com/office/drawing/2014/main" val="1226984609"/>
                    </a:ext>
                  </a:extLst>
                </a:gridCol>
                <a:gridCol w="2598064">
                  <a:extLst>
                    <a:ext uri="{9D8B030D-6E8A-4147-A177-3AD203B41FA5}">
                      <a16:colId xmlns:a16="http://schemas.microsoft.com/office/drawing/2014/main" val="2329806384"/>
                    </a:ext>
                  </a:extLst>
                </a:gridCol>
              </a:tblGrid>
              <a:tr h="370840">
                <a:tc>
                  <a:txBody>
                    <a:bodyPr/>
                    <a:lstStyle/>
                    <a:p>
                      <a:pPr algn="l" latinLnBrk="0"/>
                      <a:r>
                        <a:rPr lang="en-GB" b="1" dirty="0">
                          <a:effectLst/>
                          <a:latin typeface="Collins Handwriting" pitchFamily="50" charset="0"/>
                        </a:rPr>
                        <a:t>Inset</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Friday 1st September 2023</a:t>
                      </a:r>
                    </a:p>
                  </a:txBody>
                  <a:tcPr anchor="ctr">
                    <a:solidFill>
                      <a:schemeClr val="accent3">
                        <a:lumMod val="20000"/>
                        <a:lumOff val="80000"/>
                      </a:schemeClr>
                    </a:solidFill>
                  </a:tcPr>
                </a:tc>
                <a:extLst>
                  <a:ext uri="{0D108BD9-81ED-4DB2-BD59-A6C34878D82A}">
                    <a16:rowId xmlns:a16="http://schemas.microsoft.com/office/drawing/2014/main" val="1126340764"/>
                  </a:ext>
                </a:extLst>
              </a:tr>
              <a:tr h="370840">
                <a:tc>
                  <a:txBody>
                    <a:bodyPr/>
                    <a:lstStyle/>
                    <a:p>
                      <a:pPr algn="l" latinLnBrk="0"/>
                      <a:r>
                        <a:rPr lang="en-GB" b="1" dirty="0">
                          <a:effectLst/>
                          <a:latin typeface="Collins Handwriting" pitchFamily="50" charset="0"/>
                        </a:rPr>
                        <a:t>Inset</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Monday 4th September 2023</a:t>
                      </a:r>
                    </a:p>
                  </a:txBody>
                  <a:tcPr anchor="ctr">
                    <a:solidFill>
                      <a:schemeClr val="accent3">
                        <a:lumMod val="20000"/>
                        <a:lumOff val="80000"/>
                      </a:schemeClr>
                    </a:solidFill>
                  </a:tcPr>
                </a:tc>
                <a:extLst>
                  <a:ext uri="{0D108BD9-81ED-4DB2-BD59-A6C34878D82A}">
                    <a16:rowId xmlns:a16="http://schemas.microsoft.com/office/drawing/2014/main" val="843225941"/>
                  </a:ext>
                </a:extLst>
              </a:tr>
              <a:tr h="370840">
                <a:tc>
                  <a:txBody>
                    <a:bodyPr/>
                    <a:lstStyle/>
                    <a:p>
                      <a:pPr algn="l" latinLnBrk="0"/>
                      <a:r>
                        <a:rPr lang="en-GB" b="1" dirty="0">
                          <a:effectLst/>
                          <a:latin typeface="Collins Handwriting" pitchFamily="50" charset="0"/>
                        </a:rPr>
                        <a:t>Term starts</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Tuesday 5th September 2023</a:t>
                      </a:r>
                    </a:p>
                  </a:txBody>
                  <a:tcPr anchor="ctr">
                    <a:solidFill>
                      <a:schemeClr val="accent3">
                        <a:lumMod val="20000"/>
                        <a:lumOff val="80000"/>
                      </a:schemeClr>
                    </a:solidFill>
                  </a:tcPr>
                </a:tc>
                <a:extLst>
                  <a:ext uri="{0D108BD9-81ED-4DB2-BD59-A6C34878D82A}">
                    <a16:rowId xmlns:a16="http://schemas.microsoft.com/office/drawing/2014/main" val="1077856098"/>
                  </a:ext>
                </a:extLst>
              </a:tr>
              <a:tr h="370840">
                <a:tc>
                  <a:txBody>
                    <a:bodyPr/>
                    <a:lstStyle/>
                    <a:p>
                      <a:pPr algn="l" latinLnBrk="0"/>
                      <a:r>
                        <a:rPr lang="en-GB" b="1" dirty="0">
                          <a:effectLst/>
                          <a:latin typeface="Collins Handwriting" pitchFamily="50" charset="0"/>
                        </a:rPr>
                        <a:t>Trust inset</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Friday 6th October 2023</a:t>
                      </a:r>
                    </a:p>
                  </a:txBody>
                  <a:tcPr anchor="ctr">
                    <a:solidFill>
                      <a:schemeClr val="accent3">
                        <a:lumMod val="20000"/>
                        <a:lumOff val="80000"/>
                      </a:schemeClr>
                    </a:solidFill>
                  </a:tcPr>
                </a:tc>
                <a:extLst>
                  <a:ext uri="{0D108BD9-81ED-4DB2-BD59-A6C34878D82A}">
                    <a16:rowId xmlns:a16="http://schemas.microsoft.com/office/drawing/2014/main" val="3527052500"/>
                  </a:ext>
                </a:extLst>
              </a:tr>
              <a:tr h="370840">
                <a:tc>
                  <a:txBody>
                    <a:bodyPr/>
                    <a:lstStyle/>
                    <a:p>
                      <a:pPr algn="l" latinLnBrk="0"/>
                      <a:r>
                        <a:rPr lang="en-GB" b="1" dirty="0">
                          <a:effectLst/>
                          <a:latin typeface="Collins Handwriting" pitchFamily="50" charset="0"/>
                        </a:rPr>
                        <a:t>Half term</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Monday 30th October 2023 </a:t>
                      </a:r>
                      <a:r>
                        <a:rPr lang="en-GB" b="1" dirty="0">
                          <a:effectLst/>
                          <a:latin typeface="Collins Handwriting" pitchFamily="50" charset="0"/>
                        </a:rPr>
                        <a:t>to</a:t>
                      </a:r>
                      <a:r>
                        <a:rPr lang="en-GB" dirty="0">
                          <a:effectLst/>
                          <a:latin typeface="Collins Handwriting" pitchFamily="50" charset="0"/>
                        </a:rPr>
                        <a:t> Friday 3rd November 2023</a:t>
                      </a:r>
                    </a:p>
                  </a:txBody>
                  <a:tcPr anchor="ctr">
                    <a:solidFill>
                      <a:schemeClr val="accent3">
                        <a:lumMod val="20000"/>
                        <a:lumOff val="80000"/>
                      </a:schemeClr>
                    </a:solidFill>
                  </a:tcPr>
                </a:tc>
                <a:extLst>
                  <a:ext uri="{0D108BD9-81ED-4DB2-BD59-A6C34878D82A}">
                    <a16:rowId xmlns:a16="http://schemas.microsoft.com/office/drawing/2014/main" val="3245154410"/>
                  </a:ext>
                </a:extLst>
              </a:tr>
              <a:tr h="0">
                <a:tc>
                  <a:txBody>
                    <a:bodyPr/>
                    <a:lstStyle/>
                    <a:p>
                      <a:pPr algn="l" latinLnBrk="0"/>
                      <a:r>
                        <a:rPr lang="en-GB" b="1" dirty="0">
                          <a:effectLst/>
                          <a:latin typeface="Collins Handwriting" pitchFamily="50" charset="0"/>
                        </a:rPr>
                        <a:t>Term ends</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Friday 22nd December 2023</a:t>
                      </a:r>
                    </a:p>
                  </a:txBody>
                  <a:tcPr anchor="ctr">
                    <a:solidFill>
                      <a:schemeClr val="accent3">
                        <a:lumMod val="20000"/>
                        <a:lumOff val="80000"/>
                      </a:schemeClr>
                    </a:solidFill>
                  </a:tcPr>
                </a:tc>
                <a:extLst>
                  <a:ext uri="{0D108BD9-81ED-4DB2-BD59-A6C34878D82A}">
                    <a16:rowId xmlns:a16="http://schemas.microsoft.com/office/drawing/2014/main" val="2801245168"/>
                  </a:ext>
                </a:extLst>
              </a:tr>
            </a:tbl>
          </a:graphicData>
        </a:graphic>
      </p:graphicFrame>
      <p:graphicFrame>
        <p:nvGraphicFramePr>
          <p:cNvPr id="15" name="Table 12">
            <a:extLst>
              <a:ext uri="{FF2B5EF4-FFF2-40B4-BE49-F238E27FC236}">
                <a16:creationId xmlns:a16="http://schemas.microsoft.com/office/drawing/2014/main" id="{4C700A42-71E9-F53D-B102-FEE45C718C57}"/>
              </a:ext>
            </a:extLst>
          </p:cNvPr>
          <p:cNvGraphicFramePr>
            <a:graphicFrameLocks noGrp="1"/>
          </p:cNvGraphicFramePr>
          <p:nvPr>
            <p:extLst>
              <p:ext uri="{D42A27DB-BD31-4B8C-83A1-F6EECF244321}">
                <p14:modId xmlns:p14="http://schemas.microsoft.com/office/powerpoint/2010/main" val="847781349"/>
              </p:ext>
            </p:extLst>
          </p:nvPr>
        </p:nvGraphicFramePr>
        <p:xfrm>
          <a:off x="4163957" y="1991782"/>
          <a:ext cx="3779894" cy="3205480"/>
        </p:xfrm>
        <a:graphic>
          <a:graphicData uri="http://schemas.openxmlformats.org/drawingml/2006/table">
            <a:tbl>
              <a:tblPr firstRow="1" bandRow="1">
                <a:tableStyleId>{5940675A-B579-460E-94D1-54222C63F5DA}</a:tableStyleId>
              </a:tblPr>
              <a:tblGrid>
                <a:gridCol w="1181830">
                  <a:extLst>
                    <a:ext uri="{9D8B030D-6E8A-4147-A177-3AD203B41FA5}">
                      <a16:colId xmlns:a16="http://schemas.microsoft.com/office/drawing/2014/main" val="1226984609"/>
                    </a:ext>
                  </a:extLst>
                </a:gridCol>
                <a:gridCol w="2598064">
                  <a:extLst>
                    <a:ext uri="{9D8B030D-6E8A-4147-A177-3AD203B41FA5}">
                      <a16:colId xmlns:a16="http://schemas.microsoft.com/office/drawing/2014/main" val="2329806384"/>
                    </a:ext>
                  </a:extLst>
                </a:gridCol>
              </a:tblGrid>
              <a:tr h="370840">
                <a:tc>
                  <a:txBody>
                    <a:bodyPr/>
                    <a:lstStyle/>
                    <a:p>
                      <a:pPr algn="l" latinLnBrk="0"/>
                      <a:r>
                        <a:rPr lang="en-GB" b="1" dirty="0">
                          <a:effectLst/>
                          <a:latin typeface="Collins Handwriting" pitchFamily="50" charset="0"/>
                        </a:rPr>
                        <a:t>Inset</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Monday 8th January 2024</a:t>
                      </a:r>
                    </a:p>
                  </a:txBody>
                  <a:tcPr anchor="ctr">
                    <a:solidFill>
                      <a:schemeClr val="accent3">
                        <a:lumMod val="20000"/>
                        <a:lumOff val="80000"/>
                      </a:schemeClr>
                    </a:solidFill>
                  </a:tcPr>
                </a:tc>
                <a:extLst>
                  <a:ext uri="{0D108BD9-81ED-4DB2-BD59-A6C34878D82A}">
                    <a16:rowId xmlns:a16="http://schemas.microsoft.com/office/drawing/2014/main" val="1126340764"/>
                  </a:ext>
                </a:extLst>
              </a:tr>
              <a:tr h="370840">
                <a:tc>
                  <a:txBody>
                    <a:bodyPr/>
                    <a:lstStyle/>
                    <a:p>
                      <a:pPr algn="l" latinLnBrk="0"/>
                      <a:r>
                        <a:rPr lang="en-GB" b="1" dirty="0">
                          <a:effectLst/>
                          <a:latin typeface="Collins Handwriting" pitchFamily="50" charset="0"/>
                        </a:rPr>
                        <a:t>Term starts</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Tuesday 9th January 2024</a:t>
                      </a:r>
                    </a:p>
                  </a:txBody>
                  <a:tcPr anchor="ctr">
                    <a:solidFill>
                      <a:schemeClr val="accent3">
                        <a:lumMod val="20000"/>
                        <a:lumOff val="80000"/>
                      </a:schemeClr>
                    </a:solidFill>
                  </a:tcPr>
                </a:tc>
                <a:extLst>
                  <a:ext uri="{0D108BD9-81ED-4DB2-BD59-A6C34878D82A}">
                    <a16:rowId xmlns:a16="http://schemas.microsoft.com/office/drawing/2014/main" val="843225941"/>
                  </a:ext>
                </a:extLst>
              </a:tr>
              <a:tr h="370840">
                <a:tc>
                  <a:txBody>
                    <a:bodyPr/>
                    <a:lstStyle/>
                    <a:p>
                      <a:pPr algn="l" latinLnBrk="0"/>
                      <a:r>
                        <a:rPr lang="en-GB" b="1" dirty="0">
                          <a:effectLst/>
                          <a:latin typeface="Collins Handwriting" pitchFamily="50" charset="0"/>
                        </a:rPr>
                        <a:t>Trust inset</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Monday 29th January 2024</a:t>
                      </a:r>
                    </a:p>
                  </a:txBody>
                  <a:tcPr anchor="ctr">
                    <a:solidFill>
                      <a:schemeClr val="accent3">
                        <a:lumMod val="20000"/>
                        <a:lumOff val="80000"/>
                      </a:schemeClr>
                    </a:solidFill>
                  </a:tcPr>
                </a:tc>
                <a:extLst>
                  <a:ext uri="{0D108BD9-81ED-4DB2-BD59-A6C34878D82A}">
                    <a16:rowId xmlns:a16="http://schemas.microsoft.com/office/drawing/2014/main" val="1077856098"/>
                  </a:ext>
                </a:extLst>
              </a:tr>
              <a:tr h="370840">
                <a:tc>
                  <a:txBody>
                    <a:bodyPr/>
                    <a:lstStyle/>
                    <a:p>
                      <a:pPr algn="l" latinLnBrk="0"/>
                      <a:r>
                        <a:rPr lang="en-GB" b="1" dirty="0">
                          <a:effectLst/>
                          <a:latin typeface="Collins Handwriting" pitchFamily="50" charset="0"/>
                        </a:rPr>
                        <a:t>Half term</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Monday 12th February 2024 to Friday 16th February 2024</a:t>
                      </a:r>
                    </a:p>
                  </a:txBody>
                  <a:tcPr anchor="ctr">
                    <a:solidFill>
                      <a:schemeClr val="accent3">
                        <a:lumMod val="20000"/>
                        <a:lumOff val="80000"/>
                      </a:schemeClr>
                    </a:solidFill>
                  </a:tcPr>
                </a:tc>
                <a:extLst>
                  <a:ext uri="{0D108BD9-81ED-4DB2-BD59-A6C34878D82A}">
                    <a16:rowId xmlns:a16="http://schemas.microsoft.com/office/drawing/2014/main" val="3527052500"/>
                  </a:ext>
                </a:extLst>
              </a:tr>
              <a:tr h="370840">
                <a:tc>
                  <a:txBody>
                    <a:bodyPr/>
                    <a:lstStyle/>
                    <a:p>
                      <a:pPr algn="l" latinLnBrk="0"/>
                      <a:r>
                        <a:rPr lang="en-GB" b="1" dirty="0">
                          <a:effectLst/>
                          <a:latin typeface="Collins Handwriting" pitchFamily="50" charset="0"/>
                        </a:rPr>
                        <a:t>Term ends</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Friday 22nd March 2024</a:t>
                      </a:r>
                    </a:p>
                  </a:txBody>
                  <a:tcPr anchor="ctr">
                    <a:solidFill>
                      <a:schemeClr val="accent3">
                        <a:lumMod val="20000"/>
                        <a:lumOff val="80000"/>
                      </a:schemeClr>
                    </a:solidFill>
                  </a:tcPr>
                </a:tc>
                <a:extLst>
                  <a:ext uri="{0D108BD9-81ED-4DB2-BD59-A6C34878D82A}">
                    <a16:rowId xmlns:a16="http://schemas.microsoft.com/office/drawing/2014/main" val="3245154410"/>
                  </a:ext>
                </a:extLst>
              </a:tr>
            </a:tbl>
          </a:graphicData>
        </a:graphic>
      </p:graphicFrame>
      <p:graphicFrame>
        <p:nvGraphicFramePr>
          <p:cNvPr id="16" name="Table 12">
            <a:extLst>
              <a:ext uri="{FF2B5EF4-FFF2-40B4-BE49-F238E27FC236}">
                <a16:creationId xmlns:a16="http://schemas.microsoft.com/office/drawing/2014/main" id="{78576D9D-F8EE-6C21-BB58-5B69857F723C}"/>
              </a:ext>
            </a:extLst>
          </p:cNvPr>
          <p:cNvGraphicFramePr>
            <a:graphicFrameLocks noGrp="1"/>
          </p:cNvGraphicFramePr>
          <p:nvPr>
            <p:extLst>
              <p:ext uri="{D42A27DB-BD31-4B8C-83A1-F6EECF244321}">
                <p14:modId xmlns:p14="http://schemas.microsoft.com/office/powerpoint/2010/main" val="2664292744"/>
              </p:ext>
            </p:extLst>
          </p:nvPr>
        </p:nvGraphicFramePr>
        <p:xfrm>
          <a:off x="8154932" y="1991782"/>
          <a:ext cx="3779894" cy="2392680"/>
        </p:xfrm>
        <a:graphic>
          <a:graphicData uri="http://schemas.openxmlformats.org/drawingml/2006/table">
            <a:tbl>
              <a:tblPr firstRow="1" bandRow="1">
                <a:tableStyleId>{5940675A-B579-460E-94D1-54222C63F5DA}</a:tableStyleId>
              </a:tblPr>
              <a:tblGrid>
                <a:gridCol w="1181830">
                  <a:extLst>
                    <a:ext uri="{9D8B030D-6E8A-4147-A177-3AD203B41FA5}">
                      <a16:colId xmlns:a16="http://schemas.microsoft.com/office/drawing/2014/main" val="1226984609"/>
                    </a:ext>
                  </a:extLst>
                </a:gridCol>
                <a:gridCol w="2598064">
                  <a:extLst>
                    <a:ext uri="{9D8B030D-6E8A-4147-A177-3AD203B41FA5}">
                      <a16:colId xmlns:a16="http://schemas.microsoft.com/office/drawing/2014/main" val="2329806384"/>
                    </a:ext>
                  </a:extLst>
                </a:gridCol>
              </a:tblGrid>
              <a:tr h="370840">
                <a:tc>
                  <a:txBody>
                    <a:bodyPr/>
                    <a:lstStyle/>
                    <a:p>
                      <a:pPr algn="l" latinLnBrk="0"/>
                      <a:r>
                        <a:rPr lang="en-GB" b="1" dirty="0">
                          <a:effectLst/>
                          <a:latin typeface="Collins Handwriting" pitchFamily="50" charset="0"/>
                        </a:rPr>
                        <a:t>Term starts</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Monday 8th April 2024</a:t>
                      </a:r>
                    </a:p>
                  </a:txBody>
                  <a:tcPr anchor="ctr">
                    <a:solidFill>
                      <a:schemeClr val="accent3">
                        <a:lumMod val="20000"/>
                        <a:lumOff val="80000"/>
                      </a:schemeClr>
                    </a:solidFill>
                  </a:tcPr>
                </a:tc>
                <a:extLst>
                  <a:ext uri="{0D108BD9-81ED-4DB2-BD59-A6C34878D82A}">
                    <a16:rowId xmlns:a16="http://schemas.microsoft.com/office/drawing/2014/main" val="1126340764"/>
                  </a:ext>
                </a:extLst>
              </a:tr>
              <a:tr h="370840">
                <a:tc>
                  <a:txBody>
                    <a:bodyPr/>
                    <a:lstStyle/>
                    <a:p>
                      <a:pPr algn="l" latinLnBrk="0"/>
                      <a:r>
                        <a:rPr lang="en-GB" b="1" dirty="0">
                          <a:effectLst/>
                          <a:latin typeface="Collins Handwriting" pitchFamily="50" charset="0"/>
                        </a:rPr>
                        <a:t>Half term</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Monday 27th May 2024 to Friday 31st May 2024</a:t>
                      </a:r>
                    </a:p>
                  </a:txBody>
                  <a:tcPr anchor="ctr">
                    <a:solidFill>
                      <a:schemeClr val="accent3">
                        <a:lumMod val="20000"/>
                        <a:lumOff val="80000"/>
                      </a:schemeClr>
                    </a:solidFill>
                  </a:tcPr>
                </a:tc>
                <a:extLst>
                  <a:ext uri="{0D108BD9-81ED-4DB2-BD59-A6C34878D82A}">
                    <a16:rowId xmlns:a16="http://schemas.microsoft.com/office/drawing/2014/main" val="843225941"/>
                  </a:ext>
                </a:extLst>
              </a:tr>
              <a:tr h="370840">
                <a:tc>
                  <a:txBody>
                    <a:bodyPr/>
                    <a:lstStyle/>
                    <a:p>
                      <a:pPr algn="l" latinLnBrk="0"/>
                      <a:r>
                        <a:rPr lang="en-GB" b="1" dirty="0">
                          <a:effectLst/>
                          <a:latin typeface="Collins Handwriting" pitchFamily="50" charset="0"/>
                        </a:rPr>
                        <a:t>Trust inset</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Friday 28th June 2024</a:t>
                      </a:r>
                    </a:p>
                  </a:txBody>
                  <a:tcPr anchor="ctr">
                    <a:solidFill>
                      <a:schemeClr val="accent3">
                        <a:lumMod val="20000"/>
                        <a:lumOff val="80000"/>
                      </a:schemeClr>
                    </a:solidFill>
                  </a:tcPr>
                </a:tc>
                <a:extLst>
                  <a:ext uri="{0D108BD9-81ED-4DB2-BD59-A6C34878D82A}">
                    <a16:rowId xmlns:a16="http://schemas.microsoft.com/office/drawing/2014/main" val="1077856098"/>
                  </a:ext>
                </a:extLst>
              </a:tr>
              <a:tr h="370840">
                <a:tc>
                  <a:txBody>
                    <a:bodyPr/>
                    <a:lstStyle/>
                    <a:p>
                      <a:pPr algn="l" latinLnBrk="0"/>
                      <a:r>
                        <a:rPr lang="en-GB" b="1" dirty="0">
                          <a:effectLst/>
                          <a:latin typeface="Collins Handwriting" pitchFamily="50" charset="0"/>
                        </a:rPr>
                        <a:t>Term ends</a:t>
                      </a:r>
                    </a:p>
                  </a:txBody>
                  <a:tcPr anchor="ctr">
                    <a:solidFill>
                      <a:schemeClr val="accent3">
                        <a:lumMod val="20000"/>
                        <a:lumOff val="80000"/>
                      </a:schemeClr>
                    </a:solidFill>
                  </a:tcPr>
                </a:tc>
                <a:tc>
                  <a:txBody>
                    <a:bodyPr/>
                    <a:lstStyle/>
                    <a:p>
                      <a:pPr algn="l" latinLnBrk="0"/>
                      <a:r>
                        <a:rPr lang="en-GB">
                          <a:effectLst/>
                          <a:latin typeface="Collins Handwriting" pitchFamily="50" charset="0"/>
                        </a:rPr>
                        <a:t>Thursday 18th July 2024</a:t>
                      </a:r>
                    </a:p>
                  </a:txBody>
                  <a:tcPr anchor="ctr">
                    <a:solidFill>
                      <a:schemeClr val="accent3">
                        <a:lumMod val="20000"/>
                        <a:lumOff val="80000"/>
                      </a:schemeClr>
                    </a:solidFill>
                  </a:tcPr>
                </a:tc>
                <a:extLst>
                  <a:ext uri="{0D108BD9-81ED-4DB2-BD59-A6C34878D82A}">
                    <a16:rowId xmlns:a16="http://schemas.microsoft.com/office/drawing/2014/main" val="3527052500"/>
                  </a:ext>
                </a:extLst>
              </a:tr>
              <a:tr h="370840">
                <a:tc>
                  <a:txBody>
                    <a:bodyPr/>
                    <a:lstStyle/>
                    <a:p>
                      <a:pPr algn="l" latinLnBrk="0"/>
                      <a:r>
                        <a:rPr lang="en-GB" b="1" dirty="0">
                          <a:effectLst/>
                          <a:latin typeface="Collins Handwriting" pitchFamily="50" charset="0"/>
                        </a:rPr>
                        <a:t>Inset</a:t>
                      </a:r>
                    </a:p>
                  </a:txBody>
                  <a:tcPr anchor="ctr">
                    <a:solidFill>
                      <a:schemeClr val="accent3">
                        <a:lumMod val="20000"/>
                        <a:lumOff val="80000"/>
                      </a:schemeClr>
                    </a:solidFill>
                  </a:tcPr>
                </a:tc>
                <a:tc>
                  <a:txBody>
                    <a:bodyPr/>
                    <a:lstStyle/>
                    <a:p>
                      <a:pPr algn="l" latinLnBrk="0"/>
                      <a:r>
                        <a:rPr lang="en-GB" dirty="0">
                          <a:effectLst/>
                          <a:latin typeface="Collins Handwriting" pitchFamily="50" charset="0"/>
                        </a:rPr>
                        <a:t>Friday 19th July 2024</a:t>
                      </a:r>
                    </a:p>
                  </a:txBody>
                  <a:tcPr anchor="ctr">
                    <a:solidFill>
                      <a:schemeClr val="accent3">
                        <a:lumMod val="20000"/>
                        <a:lumOff val="80000"/>
                      </a:schemeClr>
                    </a:solidFill>
                  </a:tcPr>
                </a:tc>
                <a:extLst>
                  <a:ext uri="{0D108BD9-81ED-4DB2-BD59-A6C34878D82A}">
                    <a16:rowId xmlns:a16="http://schemas.microsoft.com/office/drawing/2014/main" val="3245154410"/>
                  </a:ext>
                </a:extLst>
              </a:tr>
            </a:tbl>
          </a:graphicData>
        </a:graphic>
      </p:graphicFrame>
      <p:sp>
        <p:nvSpPr>
          <p:cNvPr id="18" name="TextBox 17">
            <a:extLst>
              <a:ext uri="{FF2B5EF4-FFF2-40B4-BE49-F238E27FC236}">
                <a16:creationId xmlns:a16="http://schemas.microsoft.com/office/drawing/2014/main" id="{53571730-4BB7-31D2-107B-021FF9A2A966}"/>
              </a:ext>
            </a:extLst>
          </p:cNvPr>
          <p:cNvSpPr txBox="1"/>
          <p:nvPr/>
        </p:nvSpPr>
        <p:spPr>
          <a:xfrm>
            <a:off x="8330247" y="4423976"/>
            <a:ext cx="3429263" cy="646331"/>
          </a:xfrm>
          <a:prstGeom prst="rect">
            <a:avLst/>
          </a:prstGeom>
          <a:noFill/>
        </p:spPr>
        <p:txBody>
          <a:bodyPr wrap="square">
            <a:spAutoFit/>
          </a:bodyPr>
          <a:lstStyle/>
          <a:p>
            <a:r>
              <a:rPr lang="en-GB" b="1" i="0" dirty="0">
                <a:solidFill>
                  <a:srgbClr val="212529"/>
                </a:solidFill>
                <a:effectLst/>
                <a:latin typeface="Collins Handwriting" pitchFamily="50" charset="0"/>
              </a:rPr>
              <a:t>Bank Holidays on Monday 6 May 2024 and Monday 27 May 2024</a:t>
            </a:r>
            <a:endParaRPr lang="en-GB" b="1" dirty="0">
              <a:latin typeface="Collins Handwriting" pitchFamily="50" charset="0"/>
            </a:endParaRPr>
          </a:p>
        </p:txBody>
      </p:sp>
      <p:sp>
        <p:nvSpPr>
          <p:cNvPr id="20" name="TextBox 19">
            <a:extLst>
              <a:ext uri="{FF2B5EF4-FFF2-40B4-BE49-F238E27FC236}">
                <a16:creationId xmlns:a16="http://schemas.microsoft.com/office/drawing/2014/main" id="{F33A5AD3-F105-D0DB-31CA-267AB82CE312}"/>
              </a:ext>
            </a:extLst>
          </p:cNvPr>
          <p:cNvSpPr txBox="1"/>
          <p:nvPr/>
        </p:nvSpPr>
        <p:spPr>
          <a:xfrm>
            <a:off x="3291652" y="6087546"/>
            <a:ext cx="5524502" cy="369332"/>
          </a:xfrm>
          <a:prstGeom prst="rect">
            <a:avLst/>
          </a:prstGeom>
          <a:noFill/>
        </p:spPr>
        <p:txBody>
          <a:bodyPr wrap="square">
            <a:spAutoFit/>
          </a:bodyPr>
          <a:lstStyle/>
          <a:p>
            <a:r>
              <a:rPr lang="en-GB" b="1" i="0" dirty="0">
                <a:solidFill>
                  <a:srgbClr val="212529"/>
                </a:solidFill>
                <a:effectLst/>
                <a:latin typeface="Collins Handwriting" pitchFamily="50" charset="0"/>
              </a:rPr>
              <a:t>On INSET days the Academy is closed for staff training</a:t>
            </a:r>
            <a:endParaRPr lang="en-GB" b="1" dirty="0">
              <a:latin typeface="Collins Handwriting" pitchFamily="50" charset="0"/>
            </a:endParaRPr>
          </a:p>
        </p:txBody>
      </p:sp>
      <p:sp>
        <p:nvSpPr>
          <p:cNvPr id="21" name="Text Box 317">
            <a:extLst>
              <a:ext uri="{FF2B5EF4-FFF2-40B4-BE49-F238E27FC236}">
                <a16:creationId xmlns:a16="http://schemas.microsoft.com/office/drawing/2014/main" id="{186CBDAA-6D5A-F32F-63B1-9CCB540CBF7B}"/>
              </a:ext>
            </a:extLst>
          </p:cNvPr>
          <p:cNvSpPr txBox="1"/>
          <p:nvPr/>
        </p:nvSpPr>
        <p:spPr>
          <a:xfrm>
            <a:off x="348297" y="1302242"/>
            <a:ext cx="3429263"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0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Autumn Term</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317">
            <a:extLst>
              <a:ext uri="{FF2B5EF4-FFF2-40B4-BE49-F238E27FC236}">
                <a16:creationId xmlns:a16="http://schemas.microsoft.com/office/drawing/2014/main" id="{2B3CF324-59A1-B2B5-DDDC-1B1DD330ECE9}"/>
              </a:ext>
            </a:extLst>
          </p:cNvPr>
          <p:cNvSpPr txBox="1"/>
          <p:nvPr/>
        </p:nvSpPr>
        <p:spPr>
          <a:xfrm>
            <a:off x="4339272" y="1305937"/>
            <a:ext cx="3429263"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0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Spring Term</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317">
            <a:extLst>
              <a:ext uri="{FF2B5EF4-FFF2-40B4-BE49-F238E27FC236}">
                <a16:creationId xmlns:a16="http://schemas.microsoft.com/office/drawing/2014/main" id="{BB77F14F-BE91-4899-7463-7FF61D65E7C0}"/>
              </a:ext>
            </a:extLst>
          </p:cNvPr>
          <p:cNvSpPr txBox="1"/>
          <p:nvPr/>
        </p:nvSpPr>
        <p:spPr>
          <a:xfrm>
            <a:off x="8330247" y="1305937"/>
            <a:ext cx="3429263"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40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Summer Term</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2436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8EC33151-B2EA-D9C5-ACCF-D5EF53138D86}"/>
              </a:ext>
            </a:extLst>
          </p:cNvPr>
          <p:cNvSpPr txBox="1"/>
          <p:nvPr/>
        </p:nvSpPr>
        <p:spPr>
          <a:xfrm>
            <a:off x="2438344" y="95250"/>
            <a:ext cx="7315311" cy="5429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Reception Transition September 2023</a:t>
            </a:r>
            <a:endParaRPr lang="en-GB" sz="5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12">
            <a:extLst>
              <a:ext uri="{FF2B5EF4-FFF2-40B4-BE49-F238E27FC236}">
                <a16:creationId xmlns:a16="http://schemas.microsoft.com/office/drawing/2014/main" id="{2BF846FF-FCF3-FF18-AE55-DFBFB9D6326F}"/>
              </a:ext>
            </a:extLst>
          </p:cNvPr>
          <p:cNvGraphicFramePr>
            <a:graphicFrameLocks noGrp="1"/>
          </p:cNvGraphicFramePr>
          <p:nvPr>
            <p:extLst>
              <p:ext uri="{D42A27DB-BD31-4B8C-83A1-F6EECF244321}">
                <p14:modId xmlns:p14="http://schemas.microsoft.com/office/powerpoint/2010/main" val="3101068915"/>
              </p:ext>
            </p:extLst>
          </p:nvPr>
        </p:nvGraphicFramePr>
        <p:xfrm>
          <a:off x="1258065" y="2548466"/>
          <a:ext cx="9675868" cy="2219960"/>
        </p:xfrm>
        <a:graphic>
          <a:graphicData uri="http://schemas.openxmlformats.org/drawingml/2006/table">
            <a:tbl>
              <a:tblPr firstRow="1" bandRow="1">
                <a:tableStyleId>{5940675A-B579-460E-94D1-54222C63F5DA}</a:tableStyleId>
              </a:tblPr>
              <a:tblGrid>
                <a:gridCol w="1792932">
                  <a:extLst>
                    <a:ext uri="{9D8B030D-6E8A-4147-A177-3AD203B41FA5}">
                      <a16:colId xmlns:a16="http://schemas.microsoft.com/office/drawing/2014/main" val="1226984609"/>
                    </a:ext>
                  </a:extLst>
                </a:gridCol>
                <a:gridCol w="4053886">
                  <a:extLst>
                    <a:ext uri="{9D8B030D-6E8A-4147-A177-3AD203B41FA5}">
                      <a16:colId xmlns:a16="http://schemas.microsoft.com/office/drawing/2014/main" val="2329806384"/>
                    </a:ext>
                  </a:extLst>
                </a:gridCol>
                <a:gridCol w="3829050">
                  <a:extLst>
                    <a:ext uri="{9D8B030D-6E8A-4147-A177-3AD203B41FA5}">
                      <a16:colId xmlns:a16="http://schemas.microsoft.com/office/drawing/2014/main" val="3028383683"/>
                    </a:ext>
                  </a:extLst>
                </a:gridCol>
              </a:tblGrid>
              <a:tr h="370840">
                <a:tc>
                  <a:txBody>
                    <a:bodyPr/>
                    <a:lstStyle/>
                    <a:p>
                      <a:pPr algn="l" latinLnBrk="0"/>
                      <a:endParaRPr lang="en-GB" b="1" dirty="0">
                        <a:effectLst/>
                        <a:latin typeface="Collins Handwriting" pitchFamily="50" charset="0"/>
                      </a:endParaRPr>
                    </a:p>
                  </a:txBody>
                  <a:tcPr anchor="ctr">
                    <a:solidFill>
                      <a:schemeClr val="accent3">
                        <a:lumMod val="20000"/>
                        <a:lumOff val="80000"/>
                      </a:schemeClr>
                    </a:solidFill>
                  </a:tcPr>
                </a:tc>
                <a:tc>
                  <a:txBody>
                    <a:bodyPr/>
                    <a:lstStyle/>
                    <a:p>
                      <a:pPr algn="ctr" latinLnBrk="0"/>
                      <a:r>
                        <a:rPr lang="en-GB" b="1" dirty="0">
                          <a:solidFill>
                            <a:schemeClr val="tx1"/>
                          </a:solidFill>
                          <a:effectLst/>
                          <a:highlight>
                            <a:srgbClr val="FFFF00"/>
                          </a:highlight>
                          <a:latin typeface="Collins Handwriting" pitchFamily="50" charset="0"/>
                        </a:rPr>
                        <a:t>Current</a:t>
                      </a:r>
                      <a:r>
                        <a:rPr lang="en-GB" b="1" dirty="0">
                          <a:solidFill>
                            <a:schemeClr val="tx1"/>
                          </a:solidFill>
                          <a:effectLst/>
                          <a:latin typeface="Collins Handwriting" pitchFamily="50" charset="0"/>
                        </a:rPr>
                        <a:t> TGPA </a:t>
                      </a:r>
                      <a:r>
                        <a:rPr lang="en-GB" b="1" dirty="0" err="1">
                          <a:solidFill>
                            <a:schemeClr val="tx1"/>
                          </a:solidFill>
                          <a:effectLst/>
                          <a:latin typeface="Collins Handwriting" pitchFamily="50" charset="0"/>
                        </a:rPr>
                        <a:t>Meon</a:t>
                      </a:r>
                      <a:r>
                        <a:rPr lang="en-GB" b="1" dirty="0">
                          <a:solidFill>
                            <a:schemeClr val="tx1"/>
                          </a:solidFill>
                          <a:effectLst/>
                          <a:latin typeface="Collins Handwriting" pitchFamily="50" charset="0"/>
                        </a:rPr>
                        <a:t> Vale Nursery</a:t>
                      </a:r>
                    </a:p>
                  </a:txBody>
                  <a:tcPr anchor="ctr">
                    <a:solidFill>
                      <a:schemeClr val="accent6">
                        <a:lumMod val="40000"/>
                        <a:lumOff val="60000"/>
                      </a:schemeClr>
                    </a:solidFill>
                  </a:tcPr>
                </a:tc>
                <a:tc>
                  <a:txBody>
                    <a:bodyPr/>
                    <a:lstStyle/>
                    <a:p>
                      <a:pPr algn="ctr" latinLnBrk="0"/>
                      <a:r>
                        <a:rPr lang="en-GB" b="1" dirty="0">
                          <a:solidFill>
                            <a:schemeClr val="tx1"/>
                          </a:solidFill>
                          <a:effectLst/>
                          <a:highlight>
                            <a:srgbClr val="FFFF00"/>
                          </a:highlight>
                          <a:latin typeface="Collins Handwriting" pitchFamily="50" charset="0"/>
                        </a:rPr>
                        <a:t>New to </a:t>
                      </a:r>
                      <a:r>
                        <a:rPr lang="en-GB" b="1" dirty="0">
                          <a:solidFill>
                            <a:schemeClr val="tx1"/>
                          </a:solidFill>
                          <a:effectLst/>
                          <a:latin typeface="Collins Handwriting" pitchFamily="50" charset="0"/>
                        </a:rPr>
                        <a:t>TGPA </a:t>
                      </a:r>
                      <a:r>
                        <a:rPr lang="en-GB" b="1" dirty="0" err="1">
                          <a:solidFill>
                            <a:schemeClr val="tx1"/>
                          </a:solidFill>
                          <a:effectLst/>
                          <a:latin typeface="Collins Handwriting" pitchFamily="50" charset="0"/>
                        </a:rPr>
                        <a:t>Meon</a:t>
                      </a:r>
                      <a:r>
                        <a:rPr lang="en-GB" b="1" dirty="0">
                          <a:solidFill>
                            <a:schemeClr val="tx1"/>
                          </a:solidFill>
                          <a:effectLst/>
                          <a:latin typeface="Collins Handwriting" pitchFamily="50" charset="0"/>
                        </a:rPr>
                        <a:t> Vale</a:t>
                      </a:r>
                    </a:p>
                  </a:txBody>
                  <a:tcPr anchor="ctr">
                    <a:solidFill>
                      <a:schemeClr val="tx2">
                        <a:lumMod val="40000"/>
                        <a:lumOff val="60000"/>
                      </a:schemeClr>
                    </a:solidFill>
                  </a:tcPr>
                </a:tc>
                <a:extLst>
                  <a:ext uri="{0D108BD9-81ED-4DB2-BD59-A6C34878D82A}">
                    <a16:rowId xmlns:a16="http://schemas.microsoft.com/office/drawing/2014/main" val="1126340764"/>
                  </a:ext>
                </a:extLst>
              </a:tr>
              <a:tr h="370840">
                <a:tc>
                  <a:txBody>
                    <a:bodyPr/>
                    <a:lstStyle/>
                    <a:p>
                      <a:pPr algn="l" latinLnBrk="0"/>
                      <a:r>
                        <a:rPr lang="en-GB" b="1" dirty="0">
                          <a:effectLst/>
                          <a:latin typeface="Collins Handwriting" pitchFamily="50" charset="0"/>
                        </a:rPr>
                        <a:t>Monday</a:t>
                      </a:r>
                    </a:p>
                  </a:txBody>
                  <a:tcPr anchor="ctr">
                    <a:solidFill>
                      <a:schemeClr val="accent3">
                        <a:lumMod val="40000"/>
                        <a:lumOff val="60000"/>
                      </a:schemeClr>
                    </a:solidFill>
                  </a:tcPr>
                </a:tc>
                <a:tc>
                  <a:txBody>
                    <a:bodyPr/>
                    <a:lstStyle/>
                    <a:p>
                      <a:pPr algn="ctr" latinLnBrk="0"/>
                      <a:r>
                        <a:rPr lang="en-GB" b="1" dirty="0">
                          <a:effectLst/>
                          <a:latin typeface="Collins Handwriting" pitchFamily="50" charset="0"/>
                        </a:rPr>
                        <a:t>Closed for Inset Day</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chemeClr val="tx1"/>
                          </a:solidFill>
                          <a:effectLst/>
                          <a:latin typeface="Collins Handwriting" pitchFamily="50" charset="0"/>
                        </a:rPr>
                        <a:t>Closed for Inset Day</a:t>
                      </a:r>
                    </a:p>
                  </a:txBody>
                  <a:tcPr anchor="ctr">
                    <a:solidFill>
                      <a:schemeClr val="tx2">
                        <a:lumMod val="20000"/>
                        <a:lumOff val="80000"/>
                      </a:schemeClr>
                    </a:solidFill>
                  </a:tcPr>
                </a:tc>
                <a:extLst>
                  <a:ext uri="{0D108BD9-81ED-4DB2-BD59-A6C34878D82A}">
                    <a16:rowId xmlns:a16="http://schemas.microsoft.com/office/drawing/2014/main" val="8432259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latin typeface="Collins Handwriting" pitchFamily="50" charset="0"/>
                        </a:rPr>
                        <a:t>Tuesday</a:t>
                      </a:r>
                    </a:p>
                  </a:txBody>
                  <a:tcPr anchor="ctr">
                    <a:solidFill>
                      <a:schemeClr val="accent3">
                        <a:lumMod val="40000"/>
                        <a:lumOff val="60000"/>
                      </a:schemeClr>
                    </a:solidFill>
                  </a:tcPr>
                </a:tc>
                <a:tc>
                  <a:txBody>
                    <a:bodyPr/>
                    <a:lstStyle/>
                    <a:p>
                      <a:pPr algn="ctr" latinLnBrk="0"/>
                      <a:r>
                        <a:rPr lang="en-GB" dirty="0">
                          <a:effectLst/>
                          <a:latin typeface="Collins Handwriting" pitchFamily="50" charset="0"/>
                        </a:rPr>
                        <a:t>8:45am – 3:15pm</a:t>
                      </a:r>
                    </a:p>
                  </a:txBody>
                  <a:tcPr anchor="ctr">
                    <a:solidFill>
                      <a:schemeClr val="accent6">
                        <a:lumMod val="20000"/>
                        <a:lumOff val="80000"/>
                      </a:schemeClr>
                    </a:solidFill>
                  </a:tcPr>
                </a:tc>
                <a:tc>
                  <a:txBody>
                    <a:bodyPr/>
                    <a:lstStyle/>
                    <a:p>
                      <a:pPr algn="ctr" latinLnBrk="0"/>
                      <a:r>
                        <a:rPr lang="en-GB" dirty="0">
                          <a:solidFill>
                            <a:schemeClr val="tx1"/>
                          </a:solidFill>
                          <a:effectLst/>
                          <a:latin typeface="Collins Handwriting" pitchFamily="50" charset="0"/>
                        </a:rPr>
                        <a:t>8:45am – 11:30am</a:t>
                      </a:r>
                    </a:p>
                  </a:txBody>
                  <a:tcPr anchor="ctr">
                    <a:solidFill>
                      <a:schemeClr val="tx2">
                        <a:lumMod val="20000"/>
                        <a:lumOff val="80000"/>
                      </a:schemeClr>
                    </a:solidFill>
                  </a:tcPr>
                </a:tc>
                <a:extLst>
                  <a:ext uri="{0D108BD9-81ED-4DB2-BD59-A6C34878D82A}">
                    <a16:rowId xmlns:a16="http://schemas.microsoft.com/office/drawing/2014/main" val="10778560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latin typeface="Collins Handwriting" pitchFamily="50" charset="0"/>
                        </a:rPr>
                        <a:t>Wednesday</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llins Handwriting" pitchFamily="50" charset="0"/>
                          <a:ea typeface="+mn-ea"/>
                          <a:cs typeface="+mn-cs"/>
                        </a:rPr>
                        <a:t>8:45am – 3:15pm</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effectLst/>
                          <a:latin typeface="Collins Handwriting" pitchFamily="50" charset="0"/>
                        </a:rPr>
                        <a:t>8:45am – 11:30am</a:t>
                      </a:r>
                    </a:p>
                  </a:txBody>
                  <a:tcPr anchor="ctr">
                    <a:solidFill>
                      <a:schemeClr val="tx2">
                        <a:lumMod val="20000"/>
                        <a:lumOff val="80000"/>
                      </a:schemeClr>
                    </a:solidFill>
                  </a:tcPr>
                </a:tc>
                <a:extLst>
                  <a:ext uri="{0D108BD9-81ED-4DB2-BD59-A6C34878D82A}">
                    <a16:rowId xmlns:a16="http://schemas.microsoft.com/office/drawing/2014/main" val="35270525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ffectLst/>
                          <a:latin typeface="Collins Handwriting" pitchFamily="50" charset="0"/>
                        </a:rPr>
                        <a:t>Thursday</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llins Handwriting" pitchFamily="50" charset="0"/>
                          <a:ea typeface="+mn-ea"/>
                          <a:cs typeface="+mn-cs"/>
                        </a:rPr>
                        <a:t>8:45am – 3:15pm</a:t>
                      </a:r>
                    </a:p>
                  </a:txBody>
                  <a:tcPr anchor="ctr">
                    <a:solidFill>
                      <a:schemeClr val="accent6">
                        <a:lumMod val="20000"/>
                        <a:lumOff val="80000"/>
                      </a:schemeClr>
                    </a:solidFill>
                  </a:tcPr>
                </a:tc>
                <a:tc>
                  <a:txBody>
                    <a:bodyPr/>
                    <a:lstStyle/>
                    <a:p>
                      <a:pPr algn="ctr" latinLnBrk="0"/>
                      <a:r>
                        <a:rPr lang="en-GB" dirty="0">
                          <a:solidFill>
                            <a:schemeClr val="tx1"/>
                          </a:solidFill>
                          <a:effectLst/>
                          <a:latin typeface="Collins Handwriting" pitchFamily="50" charset="0"/>
                        </a:rPr>
                        <a:t>8:45am – 1pm </a:t>
                      </a:r>
                      <a:r>
                        <a:rPr lang="en-GB" dirty="0">
                          <a:solidFill>
                            <a:schemeClr val="tx1"/>
                          </a:solidFill>
                          <a:effectLst/>
                          <a:highlight>
                            <a:srgbClr val="FFFF00"/>
                          </a:highlight>
                          <a:latin typeface="Collins Handwriting" pitchFamily="50" charset="0"/>
                        </a:rPr>
                        <a:t>(Stay for lunch)</a:t>
                      </a:r>
                    </a:p>
                  </a:txBody>
                  <a:tcPr anchor="ctr">
                    <a:solidFill>
                      <a:schemeClr val="tx2">
                        <a:lumMod val="20000"/>
                        <a:lumOff val="80000"/>
                      </a:schemeClr>
                    </a:solidFill>
                  </a:tcPr>
                </a:tc>
                <a:extLst>
                  <a:ext uri="{0D108BD9-81ED-4DB2-BD59-A6C34878D82A}">
                    <a16:rowId xmlns:a16="http://schemas.microsoft.com/office/drawing/2014/main" val="3245154410"/>
                  </a:ext>
                </a:extLst>
              </a:tr>
              <a:tr h="0">
                <a:tc>
                  <a:txBody>
                    <a:bodyPr/>
                    <a:lstStyle/>
                    <a:p>
                      <a:pPr algn="l" latinLnBrk="0"/>
                      <a:r>
                        <a:rPr lang="en-GB" b="1" dirty="0">
                          <a:effectLst/>
                          <a:latin typeface="Collins Handwriting" pitchFamily="50" charset="0"/>
                        </a:rPr>
                        <a:t>Friday</a:t>
                      </a:r>
                    </a:p>
                  </a:txBody>
                  <a:tcPr anchor="c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llins Handwriting" pitchFamily="50" charset="0"/>
                          <a:ea typeface="+mn-ea"/>
                          <a:cs typeface="+mn-cs"/>
                        </a:rPr>
                        <a:t>8:45am – 3:15pm</a:t>
                      </a: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effectLst/>
                          <a:latin typeface="Collins Handwriting" pitchFamily="50" charset="0"/>
                        </a:rPr>
                        <a:t>8:45am – 3:15pm</a:t>
                      </a:r>
                    </a:p>
                  </a:txBody>
                  <a:tcPr anchor="ctr">
                    <a:solidFill>
                      <a:schemeClr val="tx2">
                        <a:lumMod val="20000"/>
                        <a:lumOff val="80000"/>
                      </a:schemeClr>
                    </a:solidFill>
                  </a:tcPr>
                </a:tc>
                <a:extLst>
                  <a:ext uri="{0D108BD9-81ED-4DB2-BD59-A6C34878D82A}">
                    <a16:rowId xmlns:a16="http://schemas.microsoft.com/office/drawing/2014/main" val="2801245168"/>
                  </a:ext>
                </a:extLst>
              </a:tr>
            </a:tbl>
          </a:graphicData>
        </a:graphic>
      </p:graphicFrame>
    </p:spTree>
    <p:extLst>
      <p:ext uri="{BB962C8B-B14F-4D97-AF65-F5344CB8AC3E}">
        <p14:creationId xmlns:p14="http://schemas.microsoft.com/office/powerpoint/2010/main" val="415468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9928C-467B-094F-09FC-C0D68B9B1A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722" y="251281"/>
            <a:ext cx="11298556" cy="6355438"/>
          </a:xfrm>
          <a:prstGeom prst="rect">
            <a:avLst/>
          </a:prstGeom>
          <a:noFill/>
        </p:spPr>
      </p:pic>
    </p:spTree>
    <p:extLst>
      <p:ext uri="{BB962C8B-B14F-4D97-AF65-F5344CB8AC3E}">
        <p14:creationId xmlns:p14="http://schemas.microsoft.com/office/powerpoint/2010/main" val="1062941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F764387-E7B4-4F0F-82F7-E49D48C7ACB0}"/>
              </a:ext>
            </a:extLst>
          </p:cNvPr>
          <p:cNvSpPr>
            <a:spLocks noChangeArrowheads="1"/>
          </p:cNvSpPr>
          <p:nvPr/>
        </p:nvSpPr>
        <p:spPr bwMode="auto">
          <a:xfrm>
            <a:off x="827566" y="1785844"/>
            <a:ext cx="10536866"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Home School Agreement</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Collection Arrangements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Parental Permissions</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b="1" dirty="0">
              <a:latin typeface="Collins Handwriting" pitchFamily="50"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latin typeface="Collins Handwriting" pitchFamily="50" charset="0"/>
                <a:cs typeface="Calibri" panose="020F0502020204030204" pitchFamily="34" charset="0"/>
              </a:rPr>
              <a:t>Wrap around care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solidFill>
                  <a:srgbClr val="0070C0"/>
                </a:solidFill>
                <a:latin typeface="Collins Handwriting" pitchFamily="50" charset="0"/>
                <a:cs typeface="Calibri" panose="020F0502020204030204" pitchFamily="34" charset="0"/>
              </a:rPr>
              <a:t>Breakfast club 	</a:t>
            </a:r>
            <a:r>
              <a:rPr lang="en-US" altLang="en-US" sz="2800" b="1" dirty="0">
                <a:latin typeface="Collins Handwriting" pitchFamily="50" charset="0"/>
                <a:cs typeface="Calibri" panose="020F0502020204030204" pitchFamily="34" charset="0"/>
              </a:rPr>
              <a:t>opens at 7:30am- currently £4.50</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1" dirty="0">
                <a:solidFill>
                  <a:srgbClr val="0070C0"/>
                </a:solidFill>
                <a:latin typeface="Collins Handwriting" pitchFamily="50" charset="0"/>
                <a:cs typeface="Calibri" panose="020F0502020204030204" pitchFamily="34" charset="0"/>
              </a:rPr>
              <a:t>Afterschool club 	</a:t>
            </a:r>
            <a:r>
              <a:rPr lang="en-US" altLang="en-US" sz="2800" b="1" dirty="0">
                <a:latin typeface="Collins Handwriting" pitchFamily="50" charset="0"/>
                <a:cs typeface="Calibri" panose="020F0502020204030204" pitchFamily="34" charset="0"/>
              </a:rPr>
              <a:t>3:15pm – 5:30pm- currently £10.50</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solidFill>
                  <a:srgbClr val="FF0000"/>
                </a:solidFill>
                <a:latin typeface="Collins Handwriting" pitchFamily="50" charset="0"/>
                <a:cs typeface="Calibri" panose="020F0502020204030204" pitchFamily="34" charset="0"/>
              </a:rPr>
              <a:t>*Prices will increase in September 2023</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b="1" dirty="0">
              <a:latin typeface="Collins Handwriting" pitchFamily="50"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strike="noStrike" cap="none" normalizeH="0" baseline="0" dirty="0">
                <a:ln>
                  <a:noFill/>
                </a:ln>
                <a:solidFill>
                  <a:srgbClr val="627A32"/>
                </a:solidFill>
                <a:effectLst/>
                <a:latin typeface="Collins Handwriting" pitchFamily="50" charset="0"/>
              </a:rPr>
              <a:t>Please ensure that you let us know of any medical or SEN needs that your child has prior to starting in September. We want the smoothest transition possible for your child at school.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strike="noStrike" cap="none" normalizeH="0" baseline="0" dirty="0">
              <a:ln>
                <a:noFill/>
              </a:ln>
              <a:effectLst/>
              <a:latin typeface="Arial" panose="020B0604020202020204" pitchFamily="34" charset="0"/>
            </a:endParaRPr>
          </a:p>
        </p:txBody>
      </p:sp>
      <p:sp>
        <p:nvSpPr>
          <p:cNvPr id="6" name="Text Box 317">
            <a:extLst>
              <a:ext uri="{FF2B5EF4-FFF2-40B4-BE49-F238E27FC236}">
                <a16:creationId xmlns:a16="http://schemas.microsoft.com/office/drawing/2014/main" id="{4DD4951A-B2DD-4012-89CE-8DEAC208BD60}"/>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Additional Information needed</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7287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17">
            <a:extLst>
              <a:ext uri="{FF2B5EF4-FFF2-40B4-BE49-F238E27FC236}">
                <a16:creationId xmlns:a16="http://schemas.microsoft.com/office/drawing/2014/main" id="{55AE3FDD-C79A-4CF5-B00D-333449565671}"/>
              </a:ext>
            </a:extLst>
          </p:cNvPr>
          <p:cNvSpPr txBox="1"/>
          <p:nvPr/>
        </p:nvSpPr>
        <p:spPr>
          <a:xfrm>
            <a:off x="2040626" y="2719398"/>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latin typeface="Berlin Sans FB Demi" panose="020E0802020502020306" pitchFamily="34" charset="0"/>
                <a:ea typeface="Calibri" panose="020F0502020204030204" pitchFamily="34" charset="0"/>
                <a:cs typeface="Times New Roman" panose="02020603050405020304" pitchFamily="18" charset="0"/>
              </a:rPr>
              <a:t>Any questions?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3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B807807A-19E7-41EB-AEFF-C9F17A73CCC8}"/>
              </a:ext>
            </a:extLst>
          </p:cNvPr>
          <p:cNvGraphicFramePr>
            <a:graphicFrameLocks noGrp="1"/>
          </p:cNvGraphicFramePr>
          <p:nvPr>
            <p:extLst>
              <p:ext uri="{D42A27DB-BD31-4B8C-83A1-F6EECF244321}">
                <p14:modId xmlns:p14="http://schemas.microsoft.com/office/powerpoint/2010/main" val="3573883465"/>
              </p:ext>
            </p:extLst>
          </p:nvPr>
        </p:nvGraphicFramePr>
        <p:xfrm>
          <a:off x="1412948" y="3687337"/>
          <a:ext cx="9366102" cy="2161013"/>
        </p:xfrm>
        <a:graphic>
          <a:graphicData uri="http://schemas.openxmlformats.org/drawingml/2006/table">
            <a:tbl>
              <a:tblPr firstRow="1" bandRow="1">
                <a:tableStyleId>{F5AB1C69-6EDB-4FF4-983F-18BD219EF322}</a:tableStyleId>
              </a:tblPr>
              <a:tblGrid>
                <a:gridCol w="3122034">
                  <a:extLst>
                    <a:ext uri="{9D8B030D-6E8A-4147-A177-3AD203B41FA5}">
                      <a16:colId xmlns:a16="http://schemas.microsoft.com/office/drawing/2014/main" val="4264604260"/>
                    </a:ext>
                  </a:extLst>
                </a:gridCol>
                <a:gridCol w="3122034">
                  <a:extLst>
                    <a:ext uri="{9D8B030D-6E8A-4147-A177-3AD203B41FA5}">
                      <a16:colId xmlns:a16="http://schemas.microsoft.com/office/drawing/2014/main" val="3038509199"/>
                    </a:ext>
                  </a:extLst>
                </a:gridCol>
                <a:gridCol w="3122034">
                  <a:extLst>
                    <a:ext uri="{9D8B030D-6E8A-4147-A177-3AD203B41FA5}">
                      <a16:colId xmlns:a16="http://schemas.microsoft.com/office/drawing/2014/main" val="1345985535"/>
                    </a:ext>
                  </a:extLst>
                </a:gridCol>
              </a:tblGrid>
              <a:tr h="596093">
                <a:tc>
                  <a:txBody>
                    <a:bodyPr/>
                    <a:lstStyle/>
                    <a:p>
                      <a:pPr algn="ctr"/>
                      <a:r>
                        <a:rPr lang="en-GB" sz="2800" b="1" dirty="0">
                          <a:latin typeface="Collins Handwriting" pitchFamily="50" charset="0"/>
                        </a:rPr>
                        <a:t>Year Group</a:t>
                      </a:r>
                    </a:p>
                  </a:txBody>
                  <a:tcPr anchor="ctr"/>
                </a:tc>
                <a:tc>
                  <a:txBody>
                    <a:bodyPr/>
                    <a:lstStyle/>
                    <a:p>
                      <a:pPr algn="ctr"/>
                      <a:r>
                        <a:rPr lang="en-GB" sz="2800" b="1" dirty="0">
                          <a:latin typeface="Collins Handwriting" pitchFamily="50" charset="0"/>
                        </a:rPr>
                        <a:t>Teacher</a:t>
                      </a:r>
                    </a:p>
                  </a:txBody>
                  <a:tcPr anchor="ctr"/>
                </a:tc>
                <a:tc>
                  <a:txBody>
                    <a:bodyPr/>
                    <a:lstStyle/>
                    <a:p>
                      <a:pPr algn="ctr"/>
                      <a:r>
                        <a:rPr lang="en-GB" sz="2800" b="1" dirty="0">
                          <a:latin typeface="Collins Handwriting" pitchFamily="50" charset="0"/>
                        </a:rPr>
                        <a:t>Associate Staff</a:t>
                      </a:r>
                    </a:p>
                  </a:txBody>
                  <a:tcPr anchor="ctr"/>
                </a:tc>
                <a:extLst>
                  <a:ext uri="{0D108BD9-81ED-4DB2-BD59-A6C34878D82A}">
                    <a16:rowId xmlns:a16="http://schemas.microsoft.com/office/drawing/2014/main" val="3864957435"/>
                  </a:ext>
                </a:extLst>
              </a:tr>
              <a:tr h="596093">
                <a:tc>
                  <a:txBody>
                    <a:bodyPr/>
                    <a:lstStyle/>
                    <a:p>
                      <a:pPr algn="ctr"/>
                      <a:r>
                        <a:rPr lang="en-GB" sz="2800" dirty="0">
                          <a:latin typeface="Collins Handwriting" pitchFamily="50" charset="0"/>
                        </a:rPr>
                        <a:t>Nursery</a:t>
                      </a:r>
                    </a:p>
                  </a:txBody>
                  <a:tcPr anchor="ctr"/>
                </a:tc>
                <a:tc>
                  <a:txBody>
                    <a:bodyPr/>
                    <a:lstStyle/>
                    <a:p>
                      <a:pPr algn="ctr"/>
                      <a:r>
                        <a:rPr lang="en-GB" sz="2800" dirty="0">
                          <a:latin typeface="Collins Handwriting" pitchFamily="50" charset="0"/>
                        </a:rPr>
                        <a:t>Sarah Harris</a:t>
                      </a:r>
                    </a:p>
                    <a:p>
                      <a:pPr algn="ctr"/>
                      <a:r>
                        <a:rPr lang="en-GB" sz="2800" dirty="0">
                          <a:latin typeface="Collins Handwriting" pitchFamily="50" charset="0"/>
                        </a:rPr>
                        <a:t>Cath Hood</a:t>
                      </a:r>
                    </a:p>
                  </a:txBody>
                  <a:tcPr anchor="ctr"/>
                </a:tc>
                <a:tc>
                  <a:txBody>
                    <a:bodyPr/>
                    <a:lstStyle/>
                    <a:p>
                      <a:pPr algn="ctr"/>
                      <a:r>
                        <a:rPr lang="en-GB" sz="2800" dirty="0">
                          <a:latin typeface="Collins Handwriting" pitchFamily="50" charset="0"/>
                        </a:rPr>
                        <a:t>Claire Nero</a:t>
                      </a:r>
                    </a:p>
                    <a:p>
                      <a:pPr algn="ctr"/>
                      <a:r>
                        <a:rPr lang="en-GB" sz="2800" dirty="0">
                          <a:latin typeface="Collins Handwriting" pitchFamily="50" charset="0"/>
                        </a:rPr>
                        <a:t>TBC</a:t>
                      </a:r>
                    </a:p>
                  </a:txBody>
                  <a:tcPr anchor="ctr"/>
                </a:tc>
                <a:extLst>
                  <a:ext uri="{0D108BD9-81ED-4DB2-BD59-A6C34878D82A}">
                    <a16:rowId xmlns:a16="http://schemas.microsoft.com/office/drawing/2014/main" val="2348811828"/>
                  </a:ext>
                </a:extLst>
              </a:tr>
              <a:tr h="620040">
                <a:tc>
                  <a:txBody>
                    <a:bodyPr/>
                    <a:lstStyle/>
                    <a:p>
                      <a:pPr algn="ctr"/>
                      <a:r>
                        <a:rPr lang="en-GB" sz="2800" dirty="0">
                          <a:latin typeface="Collins Handwriting" pitchFamily="50" charset="0"/>
                        </a:rPr>
                        <a:t>Reception</a:t>
                      </a:r>
                    </a:p>
                  </a:txBody>
                  <a:tcPr anchor="ctr"/>
                </a:tc>
                <a:tc>
                  <a:txBody>
                    <a:bodyPr/>
                    <a:lstStyle/>
                    <a:p>
                      <a:pPr algn="ctr"/>
                      <a:r>
                        <a:rPr lang="en-GB" sz="2800" dirty="0">
                          <a:latin typeface="Collins Handwriting" pitchFamily="50" charset="0"/>
                        </a:rPr>
                        <a:t>Johnathan Crockett</a:t>
                      </a:r>
                    </a:p>
                  </a:txBody>
                  <a:tcPr anchor="ctr"/>
                </a:tc>
                <a:tc>
                  <a:txBody>
                    <a:bodyPr/>
                    <a:lstStyle/>
                    <a:p>
                      <a:pPr algn="ctr"/>
                      <a:r>
                        <a:rPr lang="en-GB" sz="2800" dirty="0">
                          <a:latin typeface="Collins Handwriting" pitchFamily="50" charset="0"/>
                        </a:rPr>
                        <a:t>Ilona Johnson</a:t>
                      </a:r>
                    </a:p>
                  </a:txBody>
                  <a:tcPr anchor="ctr"/>
                </a:tc>
                <a:extLst>
                  <a:ext uri="{0D108BD9-81ED-4DB2-BD59-A6C34878D82A}">
                    <a16:rowId xmlns:a16="http://schemas.microsoft.com/office/drawing/2014/main" val="1442837361"/>
                  </a:ext>
                </a:extLst>
              </a:tr>
            </a:tbl>
          </a:graphicData>
        </a:graphic>
      </p:graphicFrame>
      <p:sp>
        <p:nvSpPr>
          <p:cNvPr id="17" name="TextBox 16">
            <a:extLst>
              <a:ext uri="{FF2B5EF4-FFF2-40B4-BE49-F238E27FC236}">
                <a16:creationId xmlns:a16="http://schemas.microsoft.com/office/drawing/2014/main" id="{833D49BF-C574-4900-B528-4EAA80B2AA86}"/>
              </a:ext>
            </a:extLst>
          </p:cNvPr>
          <p:cNvSpPr txBox="1"/>
          <p:nvPr/>
        </p:nvSpPr>
        <p:spPr>
          <a:xfrm>
            <a:off x="3233816" y="1785669"/>
            <a:ext cx="5724367" cy="1384995"/>
          </a:xfrm>
          <a:prstGeom prst="rect">
            <a:avLst/>
          </a:prstGeom>
          <a:noFill/>
        </p:spPr>
        <p:txBody>
          <a:bodyPr wrap="square" rtlCol="0">
            <a:spAutoFit/>
          </a:bodyPr>
          <a:lstStyle/>
          <a:p>
            <a:pPr algn="ctr"/>
            <a:r>
              <a:rPr lang="en-GB" sz="2800" b="1" dirty="0">
                <a:latin typeface="Collins Handwriting" pitchFamily="50" charset="0"/>
              </a:rPr>
              <a:t>Principal	Suki </a:t>
            </a:r>
            <a:r>
              <a:rPr lang="en-GB" sz="2800" b="1" dirty="0" err="1">
                <a:latin typeface="Collins Handwriting" pitchFamily="50" charset="0"/>
              </a:rPr>
              <a:t>Powar</a:t>
            </a:r>
            <a:endParaRPr lang="en-GB" sz="2800" b="1" dirty="0">
              <a:latin typeface="Collins Handwriting" pitchFamily="50" charset="0"/>
            </a:endParaRPr>
          </a:p>
          <a:p>
            <a:pPr algn="ctr"/>
            <a:r>
              <a:rPr lang="en-GB" sz="2800" b="1" dirty="0">
                <a:latin typeface="Collins Handwriting" pitchFamily="50" charset="0"/>
              </a:rPr>
              <a:t>Administrator	Claire Halford</a:t>
            </a:r>
          </a:p>
          <a:p>
            <a:pPr algn="ctr"/>
            <a:r>
              <a:rPr lang="en-GB" sz="2800" b="1" dirty="0">
                <a:latin typeface="Collins Handwriting" pitchFamily="50" charset="0"/>
              </a:rPr>
              <a:t>SENCo	Sarah Harris</a:t>
            </a:r>
          </a:p>
        </p:txBody>
      </p:sp>
      <p:sp>
        <p:nvSpPr>
          <p:cNvPr id="20" name="Text Box 317">
            <a:extLst>
              <a:ext uri="{FF2B5EF4-FFF2-40B4-BE49-F238E27FC236}">
                <a16:creationId xmlns:a16="http://schemas.microsoft.com/office/drawing/2014/main" id="{BF6D9D14-5569-41F7-A064-BC1442C1B873}"/>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Some familiar faces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S Powar">
            <a:extLst>
              <a:ext uri="{FF2B5EF4-FFF2-40B4-BE49-F238E27FC236}">
                <a16:creationId xmlns:a16="http://schemas.microsoft.com/office/drawing/2014/main" id="{43B80286-5093-3ED8-DA84-00AB81792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918888"/>
            <a:ext cx="2219325" cy="2219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982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17">
            <a:extLst>
              <a:ext uri="{FF2B5EF4-FFF2-40B4-BE49-F238E27FC236}">
                <a16:creationId xmlns:a16="http://schemas.microsoft.com/office/drawing/2014/main" id="{BF6D9D14-5569-41F7-A064-BC1442C1B873}"/>
              </a:ext>
            </a:extLst>
          </p:cNvPr>
          <p:cNvSpPr txBox="1"/>
          <p:nvPr/>
        </p:nvSpPr>
        <p:spPr>
          <a:xfrm>
            <a:off x="223838" y="209445"/>
            <a:ext cx="11744324"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Designated Safeguarding Leads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S Powar">
            <a:extLst>
              <a:ext uri="{FF2B5EF4-FFF2-40B4-BE49-F238E27FC236}">
                <a16:creationId xmlns:a16="http://schemas.microsoft.com/office/drawing/2014/main" id="{43B80286-5093-3ED8-DA84-00AB81792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524" y="1316176"/>
            <a:ext cx="1852887" cy="18528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 Harris">
            <a:extLst>
              <a:ext uri="{FF2B5EF4-FFF2-40B4-BE49-F238E27FC236}">
                <a16:creationId xmlns:a16="http://schemas.microsoft.com/office/drawing/2014/main" id="{E46C5518-4CB2-8B17-8168-273538283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338" y="1316176"/>
            <a:ext cx="1852887" cy="1852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 Crockett">
            <a:extLst>
              <a:ext uri="{FF2B5EF4-FFF2-40B4-BE49-F238E27FC236}">
                <a16:creationId xmlns:a16="http://schemas.microsoft.com/office/drawing/2014/main" id="{A13731C2-4889-7523-901D-563364154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152" y="1311424"/>
            <a:ext cx="1852887" cy="18528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 Hodges">
            <a:extLst>
              <a:ext uri="{FF2B5EF4-FFF2-40B4-BE49-F238E27FC236}">
                <a16:creationId xmlns:a16="http://schemas.microsoft.com/office/drawing/2014/main" id="{3E939FE0-06DD-C01B-EF79-04F75E2081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966" y="1311424"/>
            <a:ext cx="1852887" cy="1852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ADD1AB6-B32B-0C8B-F7B2-A61306718DF9}"/>
              </a:ext>
            </a:extLst>
          </p:cNvPr>
          <p:cNvSpPr/>
          <p:nvPr/>
        </p:nvSpPr>
        <p:spPr>
          <a:xfrm>
            <a:off x="1265718" y="3253720"/>
            <a:ext cx="1626497" cy="1200329"/>
          </a:xfrm>
          <a:prstGeom prst="rect">
            <a:avLst/>
          </a:prstGeom>
        </p:spPr>
        <p:txBody>
          <a:bodyPr wrap="square">
            <a:spAutoFit/>
          </a:bodyPr>
          <a:lstStyle/>
          <a:p>
            <a:pPr algn="ctr"/>
            <a:r>
              <a:rPr lang="en-GB" sz="2400" b="1" dirty="0">
                <a:latin typeface="Collins Handwriting" pitchFamily="50" charset="0"/>
                <a:ea typeface="Calibri" panose="020F0502020204030204" pitchFamily="34" charset="0"/>
                <a:cs typeface="Times New Roman" panose="02020603050405020304" pitchFamily="18" charset="0"/>
              </a:rPr>
              <a:t>Principal</a:t>
            </a:r>
          </a:p>
          <a:p>
            <a:pPr algn="ctr"/>
            <a:r>
              <a:rPr lang="en-GB" sz="2400" b="1" dirty="0">
                <a:latin typeface="Collins Handwriting" pitchFamily="50" charset="0"/>
                <a:ea typeface="Calibri" panose="020F0502020204030204" pitchFamily="34" charset="0"/>
                <a:cs typeface="Times New Roman" panose="02020603050405020304" pitchFamily="18" charset="0"/>
              </a:rPr>
              <a:t>DSL</a:t>
            </a:r>
          </a:p>
          <a:p>
            <a:pPr algn="ctr"/>
            <a:r>
              <a:rPr lang="en-GB" sz="2400" b="1" dirty="0">
                <a:latin typeface="Collins Handwriting" pitchFamily="50" charset="0"/>
                <a:ea typeface="Calibri" panose="020F0502020204030204" pitchFamily="34" charset="0"/>
                <a:cs typeface="Times New Roman" panose="02020603050405020304" pitchFamily="18" charset="0"/>
              </a:rPr>
              <a:t>Mrs Powar</a:t>
            </a:r>
          </a:p>
        </p:txBody>
      </p:sp>
      <p:sp>
        <p:nvSpPr>
          <p:cNvPr id="4" name="Rectangle 3">
            <a:extLst>
              <a:ext uri="{FF2B5EF4-FFF2-40B4-BE49-F238E27FC236}">
                <a16:creationId xmlns:a16="http://schemas.microsoft.com/office/drawing/2014/main" id="{15A82AB9-E1DA-81A6-7F70-1A0F309322E6}"/>
              </a:ext>
            </a:extLst>
          </p:cNvPr>
          <p:cNvSpPr/>
          <p:nvPr/>
        </p:nvSpPr>
        <p:spPr>
          <a:xfrm>
            <a:off x="3499609" y="3253720"/>
            <a:ext cx="2368343" cy="1569660"/>
          </a:xfrm>
          <a:prstGeom prst="rect">
            <a:avLst/>
          </a:prstGeom>
        </p:spPr>
        <p:txBody>
          <a:bodyPr wrap="square">
            <a:spAutoFit/>
          </a:bodyPr>
          <a:lstStyle/>
          <a:p>
            <a:pPr algn="ctr"/>
            <a:r>
              <a:rPr lang="en-GB" sz="2400" b="1" dirty="0">
                <a:latin typeface="Collins Handwriting" pitchFamily="50" charset="0"/>
                <a:ea typeface="Calibri" panose="020F0502020204030204" pitchFamily="34" charset="0"/>
                <a:cs typeface="Times New Roman" panose="02020603050405020304" pitchFamily="18" charset="0"/>
              </a:rPr>
              <a:t>SENCo</a:t>
            </a:r>
          </a:p>
          <a:p>
            <a:pPr algn="ctr"/>
            <a:r>
              <a:rPr lang="en-GB" sz="2400" b="1" dirty="0">
                <a:latin typeface="Collins Handwriting" pitchFamily="50" charset="0"/>
                <a:ea typeface="Calibri" panose="020F0502020204030204" pitchFamily="34" charset="0"/>
                <a:cs typeface="Times New Roman" panose="02020603050405020304" pitchFamily="18" charset="0"/>
              </a:rPr>
              <a:t>Nursery Teacher</a:t>
            </a:r>
          </a:p>
          <a:p>
            <a:pPr algn="ctr"/>
            <a:r>
              <a:rPr lang="en-GB" sz="2400" b="1" dirty="0">
                <a:latin typeface="Collins Handwriting" pitchFamily="50" charset="0"/>
                <a:ea typeface="Calibri" panose="020F0502020204030204" pitchFamily="34" charset="0"/>
                <a:cs typeface="Times New Roman" panose="02020603050405020304" pitchFamily="18" charset="0"/>
              </a:rPr>
              <a:t>DSL</a:t>
            </a:r>
          </a:p>
          <a:p>
            <a:pPr algn="ctr"/>
            <a:r>
              <a:rPr lang="en-GB" sz="2400" b="1" dirty="0">
                <a:latin typeface="Collins Handwriting" pitchFamily="50" charset="0"/>
                <a:ea typeface="Calibri" panose="020F0502020204030204" pitchFamily="34" charset="0"/>
                <a:cs typeface="Times New Roman" panose="02020603050405020304" pitchFamily="18" charset="0"/>
              </a:rPr>
              <a:t>Miss Harris</a:t>
            </a:r>
          </a:p>
        </p:txBody>
      </p:sp>
      <p:sp>
        <p:nvSpPr>
          <p:cNvPr id="5" name="Rectangle 4">
            <a:extLst>
              <a:ext uri="{FF2B5EF4-FFF2-40B4-BE49-F238E27FC236}">
                <a16:creationId xmlns:a16="http://schemas.microsoft.com/office/drawing/2014/main" id="{FB48D54D-CDEA-93E4-DC8A-445775312E02}"/>
              </a:ext>
            </a:extLst>
          </p:cNvPr>
          <p:cNvSpPr/>
          <p:nvPr/>
        </p:nvSpPr>
        <p:spPr>
          <a:xfrm>
            <a:off x="6030744" y="3253720"/>
            <a:ext cx="2515702" cy="1569660"/>
          </a:xfrm>
          <a:prstGeom prst="rect">
            <a:avLst/>
          </a:prstGeom>
        </p:spPr>
        <p:txBody>
          <a:bodyPr wrap="square">
            <a:spAutoFit/>
          </a:bodyPr>
          <a:lstStyle/>
          <a:p>
            <a:pPr algn="ctr"/>
            <a:r>
              <a:rPr lang="en-GB" sz="2400" b="1" dirty="0">
                <a:latin typeface="Collins Handwriting" pitchFamily="50" charset="0"/>
                <a:ea typeface="Calibri" panose="020F0502020204030204" pitchFamily="34" charset="0"/>
                <a:cs typeface="Times New Roman" panose="02020603050405020304" pitchFamily="18" charset="0"/>
              </a:rPr>
              <a:t>EYFS Lead</a:t>
            </a:r>
          </a:p>
          <a:p>
            <a:pPr algn="ctr"/>
            <a:r>
              <a:rPr lang="en-GB" sz="2400" b="1" dirty="0">
                <a:latin typeface="Collins Handwriting" pitchFamily="50" charset="0"/>
                <a:ea typeface="Calibri" panose="020F0502020204030204" pitchFamily="34" charset="0"/>
                <a:cs typeface="Times New Roman" panose="02020603050405020304" pitchFamily="18" charset="0"/>
              </a:rPr>
              <a:t>Reception Teacher</a:t>
            </a:r>
          </a:p>
          <a:p>
            <a:pPr algn="ctr"/>
            <a:r>
              <a:rPr lang="en-GB" sz="2400" b="1" dirty="0">
                <a:latin typeface="Collins Handwriting" pitchFamily="50" charset="0"/>
                <a:ea typeface="Calibri" panose="020F0502020204030204" pitchFamily="34" charset="0"/>
                <a:cs typeface="Times New Roman" panose="02020603050405020304" pitchFamily="18" charset="0"/>
              </a:rPr>
              <a:t>DDSL</a:t>
            </a:r>
          </a:p>
          <a:p>
            <a:pPr algn="ctr"/>
            <a:r>
              <a:rPr lang="en-GB" sz="2400" b="1" dirty="0">
                <a:latin typeface="Collins Handwriting" pitchFamily="50" charset="0"/>
                <a:ea typeface="Calibri" panose="020F0502020204030204" pitchFamily="34" charset="0"/>
                <a:cs typeface="Times New Roman" panose="02020603050405020304" pitchFamily="18" charset="0"/>
              </a:rPr>
              <a:t>Mr Crockett</a:t>
            </a:r>
          </a:p>
        </p:txBody>
      </p:sp>
      <p:sp>
        <p:nvSpPr>
          <p:cNvPr id="6" name="Rectangle 5">
            <a:extLst>
              <a:ext uri="{FF2B5EF4-FFF2-40B4-BE49-F238E27FC236}">
                <a16:creationId xmlns:a16="http://schemas.microsoft.com/office/drawing/2014/main" id="{7A59855C-3C73-0CCF-49AF-FE6EAEE18736}"/>
              </a:ext>
            </a:extLst>
          </p:cNvPr>
          <p:cNvSpPr/>
          <p:nvPr/>
        </p:nvSpPr>
        <p:spPr>
          <a:xfrm>
            <a:off x="8635558" y="3253720"/>
            <a:ext cx="2515702" cy="1569660"/>
          </a:xfrm>
          <a:prstGeom prst="rect">
            <a:avLst/>
          </a:prstGeom>
        </p:spPr>
        <p:txBody>
          <a:bodyPr wrap="square">
            <a:spAutoFit/>
          </a:bodyPr>
          <a:lstStyle/>
          <a:p>
            <a:pPr algn="ctr"/>
            <a:r>
              <a:rPr lang="en-GB" sz="2400" b="1" dirty="0">
                <a:latin typeface="Collins Handwriting" pitchFamily="50" charset="0"/>
                <a:ea typeface="Calibri" panose="020F0502020204030204" pitchFamily="34" charset="0"/>
                <a:cs typeface="Times New Roman" panose="02020603050405020304" pitchFamily="18" charset="0"/>
              </a:rPr>
              <a:t>KS1 Lead</a:t>
            </a:r>
          </a:p>
          <a:p>
            <a:pPr algn="ctr"/>
            <a:r>
              <a:rPr lang="en-GB" sz="2400" b="1" dirty="0">
                <a:latin typeface="Collins Handwriting" pitchFamily="50" charset="0"/>
                <a:ea typeface="Calibri" panose="020F0502020204030204" pitchFamily="34" charset="0"/>
                <a:cs typeface="Times New Roman" panose="02020603050405020304" pitchFamily="18" charset="0"/>
              </a:rPr>
              <a:t>Year 2 Teacher</a:t>
            </a:r>
          </a:p>
          <a:p>
            <a:pPr algn="ctr"/>
            <a:r>
              <a:rPr lang="en-GB" sz="2400" b="1" dirty="0">
                <a:latin typeface="Collins Handwriting" pitchFamily="50" charset="0"/>
                <a:ea typeface="Calibri" panose="020F0502020204030204" pitchFamily="34" charset="0"/>
                <a:cs typeface="Times New Roman" panose="02020603050405020304" pitchFamily="18" charset="0"/>
              </a:rPr>
              <a:t>DDSL</a:t>
            </a:r>
          </a:p>
          <a:p>
            <a:pPr algn="ctr"/>
            <a:r>
              <a:rPr lang="en-GB" sz="2400" b="1" dirty="0">
                <a:latin typeface="Collins Handwriting" pitchFamily="50" charset="0"/>
                <a:ea typeface="Calibri" panose="020F0502020204030204" pitchFamily="34" charset="0"/>
                <a:cs typeface="Times New Roman" panose="02020603050405020304" pitchFamily="18" charset="0"/>
              </a:rPr>
              <a:t>Miss Hodges</a:t>
            </a:r>
          </a:p>
        </p:txBody>
      </p:sp>
      <p:sp>
        <p:nvSpPr>
          <p:cNvPr id="8" name="TextBox 7">
            <a:extLst>
              <a:ext uri="{FF2B5EF4-FFF2-40B4-BE49-F238E27FC236}">
                <a16:creationId xmlns:a16="http://schemas.microsoft.com/office/drawing/2014/main" id="{B78FAFA5-1CF1-28F2-060A-C0F4C47C0FA4}"/>
              </a:ext>
            </a:extLst>
          </p:cNvPr>
          <p:cNvSpPr txBox="1"/>
          <p:nvPr/>
        </p:nvSpPr>
        <p:spPr>
          <a:xfrm>
            <a:off x="842687" y="5103674"/>
            <a:ext cx="10596837" cy="1569660"/>
          </a:xfrm>
          <a:prstGeom prst="rect">
            <a:avLst/>
          </a:prstGeom>
          <a:noFill/>
        </p:spPr>
        <p:txBody>
          <a:bodyPr wrap="square">
            <a:spAutoFit/>
          </a:bodyPr>
          <a:lstStyle/>
          <a:p>
            <a:pPr algn="ctr"/>
            <a:r>
              <a:rPr lang="en-GB" sz="2400" b="0" i="0" dirty="0">
                <a:solidFill>
                  <a:srgbClr val="212529"/>
                </a:solidFill>
                <a:effectLst/>
                <a:latin typeface="Collins Handwriting" pitchFamily="50" charset="0"/>
              </a:rPr>
              <a:t>TGPA </a:t>
            </a:r>
            <a:r>
              <a:rPr lang="en-GB" sz="2400" b="0" i="0" dirty="0" err="1">
                <a:solidFill>
                  <a:srgbClr val="212529"/>
                </a:solidFill>
                <a:effectLst/>
                <a:latin typeface="Collins Handwriting" pitchFamily="50" charset="0"/>
              </a:rPr>
              <a:t>Meon</a:t>
            </a:r>
            <a:r>
              <a:rPr lang="en-GB" sz="2400" b="0" i="0" dirty="0">
                <a:solidFill>
                  <a:srgbClr val="212529"/>
                </a:solidFill>
                <a:effectLst/>
                <a:latin typeface="Collins Handwriting" pitchFamily="50" charset="0"/>
              </a:rPr>
              <a:t> Vale ensures that all children learn in a safe, caring and enriching environment. Children are taught and offered support to keep themselves safe, to develop positive and healthy relationships and to avoid situations where they might be at risk, including being exploited by others.</a:t>
            </a:r>
            <a:endParaRPr lang="en-GB" sz="2400" dirty="0">
              <a:latin typeface="Collins Handwriting" pitchFamily="50" charset="0"/>
            </a:endParaRPr>
          </a:p>
        </p:txBody>
      </p:sp>
    </p:spTree>
    <p:extLst>
      <p:ext uri="{BB962C8B-B14F-4D97-AF65-F5344CB8AC3E}">
        <p14:creationId xmlns:p14="http://schemas.microsoft.com/office/powerpoint/2010/main" val="101470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F5D89E0-F442-47ED-AEB3-0A4171F95E45}"/>
              </a:ext>
            </a:extLst>
          </p:cNvPr>
          <p:cNvSpPr txBox="1"/>
          <p:nvPr/>
        </p:nvSpPr>
        <p:spPr>
          <a:xfrm>
            <a:off x="1061705" y="1352975"/>
            <a:ext cx="10426740" cy="2323713"/>
          </a:xfrm>
          <a:prstGeom prst="rect">
            <a:avLst/>
          </a:prstGeom>
          <a:noFill/>
        </p:spPr>
        <p:txBody>
          <a:bodyPr wrap="square" rtlCol="0">
            <a:spAutoFit/>
          </a:bodyPr>
          <a:lstStyle/>
          <a:p>
            <a:pPr algn="ctr"/>
            <a:r>
              <a:rPr lang="en-GB" altLang="en-US" sz="2800" b="1" dirty="0">
                <a:latin typeface="Collins Handwriting" pitchFamily="50" charset="0"/>
              </a:rPr>
              <a:t>We follow the EYFS Statutory Framework.</a:t>
            </a:r>
          </a:p>
          <a:p>
            <a:pPr algn="ctr"/>
            <a:r>
              <a:rPr lang="en-GB" altLang="en-US" sz="2800" b="1" dirty="0">
                <a:latin typeface="Collins Handwriting" pitchFamily="50" charset="0"/>
              </a:rPr>
              <a:t>There are 17 Early Learning Goals which the children work towards </a:t>
            </a:r>
          </a:p>
          <a:p>
            <a:pPr algn="ctr"/>
            <a:r>
              <a:rPr lang="en-GB" altLang="en-US" sz="2800" b="1" dirty="0">
                <a:latin typeface="Collins Handwriting" pitchFamily="50" charset="0"/>
              </a:rPr>
              <a:t>throughout Nursery and Reception.</a:t>
            </a:r>
          </a:p>
          <a:p>
            <a:endParaRPr lang="en-GB" sz="1100" b="1" dirty="0">
              <a:solidFill>
                <a:srgbClr val="FF0000"/>
              </a:solidFill>
              <a:latin typeface="Collins Handwriting" pitchFamily="50" charset="0"/>
            </a:endParaRPr>
          </a:p>
          <a:p>
            <a:r>
              <a:rPr lang="en-GB" sz="3200" b="1" dirty="0">
                <a:solidFill>
                  <a:srgbClr val="FF0000"/>
                </a:solidFill>
                <a:latin typeface="Collins Handwriting" pitchFamily="50" charset="0"/>
              </a:rPr>
              <a:t>				 </a:t>
            </a:r>
            <a:r>
              <a:rPr lang="en-GB" sz="3200" b="1" u="sng" dirty="0">
                <a:solidFill>
                  <a:srgbClr val="FF0000"/>
                </a:solidFill>
                <a:latin typeface="Collins Handwriting" pitchFamily="50" charset="0"/>
              </a:rPr>
              <a:t>Prime Areas</a:t>
            </a:r>
          </a:p>
          <a:p>
            <a:endParaRPr lang="en-GB" b="1" dirty="0">
              <a:latin typeface="Collins Handwriting" pitchFamily="50" charset="0"/>
            </a:endParaRPr>
          </a:p>
        </p:txBody>
      </p:sp>
      <p:sp>
        <p:nvSpPr>
          <p:cNvPr id="11" name="TextBox 10">
            <a:extLst>
              <a:ext uri="{FF2B5EF4-FFF2-40B4-BE49-F238E27FC236}">
                <a16:creationId xmlns:a16="http://schemas.microsoft.com/office/drawing/2014/main" id="{6FF0B265-2D48-4336-B6B2-38D449D4C088}"/>
              </a:ext>
            </a:extLst>
          </p:cNvPr>
          <p:cNvSpPr txBox="1"/>
          <p:nvPr/>
        </p:nvSpPr>
        <p:spPr>
          <a:xfrm>
            <a:off x="4247352" y="3676688"/>
            <a:ext cx="3466013" cy="1532727"/>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lnSpc>
                <a:spcPct val="90000"/>
              </a:lnSpc>
              <a:buNone/>
              <a:defRPr/>
            </a:pPr>
            <a:r>
              <a:rPr lang="en-GB" sz="2800" b="1" dirty="0">
                <a:solidFill>
                  <a:srgbClr val="FF0000"/>
                </a:solidFill>
                <a:latin typeface="Collins Handwriting" pitchFamily="50" charset="0"/>
              </a:rPr>
              <a:t>Physical Development</a:t>
            </a:r>
          </a:p>
          <a:p>
            <a:pPr marL="285750" indent="-285750" algn="ctr">
              <a:lnSpc>
                <a:spcPct val="90000"/>
              </a:lnSpc>
              <a:buFont typeface="Arial" panose="020B0604020202020204" pitchFamily="34" charset="0"/>
              <a:buChar char="•"/>
              <a:defRPr/>
            </a:pPr>
            <a:r>
              <a:rPr lang="en-GB" sz="2800" b="1" dirty="0">
                <a:latin typeface="Collins Handwriting" pitchFamily="50" charset="0"/>
              </a:rPr>
              <a:t>Gross Motor Skills</a:t>
            </a:r>
          </a:p>
          <a:p>
            <a:pPr marL="285750" indent="-285750" algn="ctr">
              <a:lnSpc>
                <a:spcPct val="90000"/>
              </a:lnSpc>
              <a:buFont typeface="Arial" panose="020B0604020202020204" pitchFamily="34" charset="0"/>
              <a:buChar char="•"/>
              <a:defRPr/>
            </a:pPr>
            <a:r>
              <a:rPr lang="en-GB" sz="2800" b="1" dirty="0">
                <a:latin typeface="Collins Handwriting" pitchFamily="50" charset="0"/>
              </a:rPr>
              <a:t>Fine Motor Skills</a:t>
            </a:r>
          </a:p>
          <a:p>
            <a:pPr algn="ctr"/>
            <a:endParaRPr lang="en-GB" b="1" dirty="0">
              <a:latin typeface="Collins Handwriting" pitchFamily="50" charset="0"/>
            </a:endParaRPr>
          </a:p>
        </p:txBody>
      </p:sp>
      <p:sp>
        <p:nvSpPr>
          <p:cNvPr id="12" name="TextBox 11">
            <a:extLst>
              <a:ext uri="{FF2B5EF4-FFF2-40B4-BE49-F238E27FC236}">
                <a16:creationId xmlns:a16="http://schemas.microsoft.com/office/drawing/2014/main" id="{D262DEA4-6316-43BF-AD33-B246D3D356AA}"/>
              </a:ext>
            </a:extLst>
          </p:cNvPr>
          <p:cNvSpPr txBox="1"/>
          <p:nvPr/>
        </p:nvSpPr>
        <p:spPr>
          <a:xfrm>
            <a:off x="7835285" y="3192734"/>
            <a:ext cx="4012111"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90000"/>
              </a:lnSpc>
              <a:buNone/>
              <a:defRPr/>
            </a:pPr>
            <a:r>
              <a:rPr lang="en-GB" sz="2800" b="1" dirty="0">
                <a:solidFill>
                  <a:srgbClr val="FF0000"/>
                </a:solidFill>
                <a:latin typeface="Collins Handwriting" pitchFamily="50" charset="0"/>
              </a:rPr>
              <a:t>Personal Social and </a:t>
            </a:r>
          </a:p>
          <a:p>
            <a:pPr algn="ctr">
              <a:lnSpc>
                <a:spcPct val="90000"/>
              </a:lnSpc>
              <a:buNone/>
              <a:defRPr/>
            </a:pPr>
            <a:r>
              <a:rPr lang="en-GB" sz="2800" b="1" dirty="0">
                <a:solidFill>
                  <a:srgbClr val="FF0000"/>
                </a:solidFill>
                <a:latin typeface="Collins Handwriting" pitchFamily="50" charset="0"/>
              </a:rPr>
              <a:t>Emotional Development</a:t>
            </a:r>
          </a:p>
          <a:p>
            <a:pPr marL="342900" indent="-342900" algn="ctr">
              <a:lnSpc>
                <a:spcPct val="90000"/>
              </a:lnSpc>
              <a:buFont typeface="Arial" panose="020B0604020202020204" pitchFamily="34" charset="0"/>
              <a:buChar char="•"/>
              <a:defRPr/>
            </a:pPr>
            <a:r>
              <a:rPr lang="en-GB" sz="2800" b="1" dirty="0">
                <a:latin typeface="Collins Handwriting" pitchFamily="50" charset="0"/>
              </a:rPr>
              <a:t>Self Regulation</a:t>
            </a:r>
          </a:p>
          <a:p>
            <a:pPr marL="342900" indent="-342900" algn="ctr">
              <a:lnSpc>
                <a:spcPct val="90000"/>
              </a:lnSpc>
              <a:buFont typeface="Arial" panose="020B0604020202020204" pitchFamily="34" charset="0"/>
              <a:buChar char="•"/>
              <a:defRPr/>
            </a:pPr>
            <a:r>
              <a:rPr lang="en-GB" sz="2800" b="1" dirty="0">
                <a:latin typeface="Collins Handwriting" pitchFamily="50" charset="0"/>
              </a:rPr>
              <a:t>Managing Self</a:t>
            </a:r>
          </a:p>
          <a:p>
            <a:pPr marL="342900" indent="-342900" algn="ctr">
              <a:lnSpc>
                <a:spcPct val="90000"/>
              </a:lnSpc>
              <a:buFont typeface="Arial" panose="020B0604020202020204" pitchFamily="34" charset="0"/>
              <a:buChar char="•"/>
              <a:defRPr/>
            </a:pPr>
            <a:r>
              <a:rPr lang="en-GB" sz="2800" b="1" dirty="0">
                <a:latin typeface="Collins Handwriting" pitchFamily="50" charset="0"/>
              </a:rPr>
              <a:t>Building Relationships</a:t>
            </a:r>
          </a:p>
          <a:p>
            <a:pPr marL="342900" indent="-342900" algn="ctr">
              <a:lnSpc>
                <a:spcPct val="90000"/>
              </a:lnSpc>
              <a:buFont typeface="Arial" panose="020B0604020202020204" pitchFamily="34" charset="0"/>
              <a:buChar char="•"/>
              <a:defRPr/>
            </a:pPr>
            <a:endParaRPr lang="en-GB" sz="2000" b="1" dirty="0">
              <a:latin typeface="Collins Handwriting" pitchFamily="50" charset="0"/>
            </a:endParaRPr>
          </a:p>
        </p:txBody>
      </p:sp>
      <p:sp>
        <p:nvSpPr>
          <p:cNvPr id="13" name="TextBox 12">
            <a:extLst>
              <a:ext uri="{FF2B5EF4-FFF2-40B4-BE49-F238E27FC236}">
                <a16:creationId xmlns:a16="http://schemas.microsoft.com/office/drawing/2014/main" id="{4C115D0B-14AE-4CAA-BCE9-B393394FE018}"/>
              </a:ext>
            </a:extLst>
          </p:cNvPr>
          <p:cNvSpPr txBox="1"/>
          <p:nvPr/>
        </p:nvSpPr>
        <p:spPr>
          <a:xfrm>
            <a:off x="344604" y="3196701"/>
            <a:ext cx="3780829"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lnSpc>
                <a:spcPct val="90000"/>
              </a:lnSpc>
              <a:buNone/>
              <a:defRPr/>
            </a:pPr>
            <a:r>
              <a:rPr lang="en-GB" sz="2800" b="1" dirty="0">
                <a:solidFill>
                  <a:srgbClr val="FF0000"/>
                </a:solidFill>
                <a:latin typeface="Collins Handwriting" pitchFamily="50" charset="0"/>
              </a:rPr>
              <a:t>Communication and Language</a:t>
            </a:r>
          </a:p>
          <a:p>
            <a:pPr marL="285750" indent="-285750" algn="ctr">
              <a:lnSpc>
                <a:spcPct val="90000"/>
              </a:lnSpc>
              <a:buFont typeface="Arial" panose="020B0604020202020204" pitchFamily="34" charset="0"/>
              <a:buChar char="•"/>
              <a:defRPr/>
            </a:pPr>
            <a:r>
              <a:rPr lang="en-GB" sz="2800" b="1" dirty="0">
                <a:latin typeface="Collins Handwriting" pitchFamily="50" charset="0"/>
              </a:rPr>
              <a:t>Listening, Attention and Understanding</a:t>
            </a:r>
          </a:p>
          <a:p>
            <a:pPr marL="285750" indent="-285750" algn="ctr">
              <a:lnSpc>
                <a:spcPct val="90000"/>
              </a:lnSpc>
              <a:buFont typeface="Arial" panose="020B0604020202020204" pitchFamily="34" charset="0"/>
              <a:buChar char="•"/>
              <a:defRPr/>
            </a:pPr>
            <a:r>
              <a:rPr lang="en-GB" sz="2800" b="1" dirty="0">
                <a:latin typeface="Collins Handwriting" pitchFamily="50" charset="0"/>
              </a:rPr>
              <a:t>Speaking</a:t>
            </a:r>
          </a:p>
          <a:p>
            <a:pPr algn="ctr"/>
            <a:endParaRPr lang="en-GB" b="1" dirty="0">
              <a:latin typeface="Collins Handwriting" pitchFamily="50" charset="0"/>
            </a:endParaRPr>
          </a:p>
        </p:txBody>
      </p:sp>
      <p:sp>
        <p:nvSpPr>
          <p:cNvPr id="7" name="Text Box 317">
            <a:extLst>
              <a:ext uri="{FF2B5EF4-FFF2-40B4-BE49-F238E27FC236}">
                <a16:creationId xmlns:a16="http://schemas.microsoft.com/office/drawing/2014/main" id="{E37682D7-5D9E-4D98-B448-44FC0BBEDCAD}"/>
              </a:ext>
            </a:extLst>
          </p:cNvPr>
          <p:cNvSpPr txBox="1"/>
          <p:nvPr/>
        </p:nvSpPr>
        <p:spPr>
          <a:xfrm>
            <a:off x="2040626" y="20928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b="1"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What is the EYFS?</a:t>
            </a:r>
            <a:endParaRPr lang="en-GB"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210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2988272-C558-458E-8F3C-FD6A63BACE72}"/>
              </a:ext>
            </a:extLst>
          </p:cNvPr>
          <p:cNvSpPr txBox="1"/>
          <p:nvPr/>
        </p:nvSpPr>
        <p:spPr>
          <a:xfrm>
            <a:off x="4506062" y="499145"/>
            <a:ext cx="3042500" cy="646331"/>
          </a:xfrm>
          <a:prstGeom prst="rect">
            <a:avLst/>
          </a:prstGeom>
          <a:noFill/>
        </p:spPr>
        <p:txBody>
          <a:bodyPr wrap="none" rtlCol="0">
            <a:spAutoFit/>
          </a:bodyPr>
          <a:lstStyle/>
          <a:p>
            <a:pPr algn="ctr"/>
            <a:r>
              <a:rPr lang="en-GB" sz="3600" b="1" u="sng" dirty="0">
                <a:solidFill>
                  <a:srgbClr val="FF0000"/>
                </a:solidFill>
                <a:latin typeface="Collins Handwriting" pitchFamily="50" charset="0"/>
              </a:rPr>
              <a:t>Specific Areas </a:t>
            </a:r>
          </a:p>
        </p:txBody>
      </p:sp>
      <p:sp>
        <p:nvSpPr>
          <p:cNvPr id="15" name="TextBox 14">
            <a:extLst>
              <a:ext uri="{FF2B5EF4-FFF2-40B4-BE49-F238E27FC236}">
                <a16:creationId xmlns:a16="http://schemas.microsoft.com/office/drawing/2014/main" id="{378ED30D-97BA-41A2-A5E9-F3ED44AAB18C}"/>
              </a:ext>
            </a:extLst>
          </p:cNvPr>
          <p:cNvSpPr txBox="1"/>
          <p:nvPr/>
        </p:nvSpPr>
        <p:spPr>
          <a:xfrm>
            <a:off x="6096000" y="3639098"/>
            <a:ext cx="4076757" cy="169277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GB" altLang="en-US" sz="2800" b="1" dirty="0">
                <a:solidFill>
                  <a:srgbClr val="FF0000"/>
                </a:solidFill>
                <a:latin typeface="Collins Handwriting" pitchFamily="50" charset="0"/>
              </a:rPr>
              <a:t>Expressive Art and Design</a:t>
            </a:r>
          </a:p>
          <a:p>
            <a:pPr marL="342900" indent="-342900" algn="ctr">
              <a:buFont typeface="Arial" panose="020B0604020202020204" pitchFamily="34" charset="0"/>
              <a:buChar char="•"/>
            </a:pPr>
            <a:r>
              <a:rPr lang="en-GB" altLang="en-US" sz="2800" b="1" dirty="0">
                <a:latin typeface="Collins Handwriting" pitchFamily="50" charset="0"/>
              </a:rPr>
              <a:t>Creating with Materials</a:t>
            </a:r>
          </a:p>
          <a:p>
            <a:pPr marL="342900" indent="-342900" algn="ctr">
              <a:buFont typeface="Arial" panose="020B0604020202020204" pitchFamily="34" charset="0"/>
              <a:buChar char="•"/>
            </a:pPr>
            <a:r>
              <a:rPr lang="en-GB" altLang="en-US" sz="2800" b="1" dirty="0">
                <a:latin typeface="Collins Handwriting" pitchFamily="50" charset="0"/>
              </a:rPr>
              <a:t>Being Imaginative</a:t>
            </a:r>
          </a:p>
          <a:p>
            <a:pPr algn="ctr"/>
            <a:endParaRPr lang="en-GB" sz="2000" b="1" dirty="0">
              <a:latin typeface="Collins Handwriting" pitchFamily="50" charset="0"/>
            </a:endParaRPr>
          </a:p>
        </p:txBody>
      </p:sp>
      <p:sp>
        <p:nvSpPr>
          <p:cNvPr id="16" name="TextBox 15">
            <a:extLst>
              <a:ext uri="{FF2B5EF4-FFF2-40B4-BE49-F238E27FC236}">
                <a16:creationId xmlns:a16="http://schemas.microsoft.com/office/drawing/2014/main" id="{FC3A92FD-55CC-44AF-AFDC-9D590D2DBA61}"/>
              </a:ext>
            </a:extLst>
          </p:cNvPr>
          <p:cNvSpPr txBox="1"/>
          <p:nvPr/>
        </p:nvSpPr>
        <p:spPr>
          <a:xfrm>
            <a:off x="1846198" y="3639098"/>
            <a:ext cx="4018089"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en-US" sz="2800" b="1" dirty="0">
                <a:solidFill>
                  <a:srgbClr val="FF0000"/>
                </a:solidFill>
                <a:latin typeface="Collins Handwriting" pitchFamily="50" charset="0"/>
              </a:rPr>
              <a:t>Understanding the world</a:t>
            </a:r>
          </a:p>
          <a:p>
            <a:pPr marL="342900" indent="-342900" algn="ctr">
              <a:buFont typeface="Arial" panose="020B0604020202020204" pitchFamily="34" charset="0"/>
              <a:buChar char="•"/>
            </a:pPr>
            <a:r>
              <a:rPr lang="en-GB" altLang="en-US" sz="2800" b="1" dirty="0">
                <a:latin typeface="Collins Handwriting" pitchFamily="50" charset="0"/>
              </a:rPr>
              <a:t>Past and Present</a:t>
            </a:r>
          </a:p>
          <a:p>
            <a:pPr marL="342900" indent="-342900" algn="ctr">
              <a:buFont typeface="Arial" panose="020B0604020202020204" pitchFamily="34" charset="0"/>
              <a:buChar char="•"/>
            </a:pPr>
            <a:r>
              <a:rPr lang="en-GB" altLang="en-US" sz="2800" b="1" dirty="0">
                <a:latin typeface="Collins Handwriting" pitchFamily="50" charset="0"/>
              </a:rPr>
              <a:t>People, Culture and Communities</a:t>
            </a:r>
          </a:p>
          <a:p>
            <a:pPr marL="342900" indent="-342900" algn="ctr">
              <a:buFont typeface="Arial" panose="020B0604020202020204" pitchFamily="34" charset="0"/>
              <a:buChar char="•"/>
            </a:pPr>
            <a:r>
              <a:rPr lang="en-GB" altLang="en-US" sz="2800" b="1" dirty="0">
                <a:latin typeface="Collins Handwriting" pitchFamily="50" charset="0"/>
              </a:rPr>
              <a:t>The Natural World</a:t>
            </a:r>
          </a:p>
        </p:txBody>
      </p:sp>
      <p:sp>
        <p:nvSpPr>
          <p:cNvPr id="17" name="TextBox 16">
            <a:extLst>
              <a:ext uri="{FF2B5EF4-FFF2-40B4-BE49-F238E27FC236}">
                <a16:creationId xmlns:a16="http://schemas.microsoft.com/office/drawing/2014/main" id="{A1CD8E2A-550A-4DC6-8880-3A8F02E5B5F9}"/>
              </a:ext>
            </a:extLst>
          </p:cNvPr>
          <p:cNvSpPr txBox="1"/>
          <p:nvPr/>
        </p:nvSpPr>
        <p:spPr>
          <a:xfrm>
            <a:off x="6096000" y="1484346"/>
            <a:ext cx="3405099" cy="181588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GB" altLang="en-US" sz="2800" b="1" dirty="0">
                <a:solidFill>
                  <a:srgbClr val="FF0000"/>
                </a:solidFill>
                <a:latin typeface="Collins Handwriting" pitchFamily="50" charset="0"/>
              </a:rPr>
              <a:t>Mathematics</a:t>
            </a:r>
          </a:p>
          <a:p>
            <a:pPr marL="342900" indent="-342900" algn="ctr">
              <a:buFont typeface="Arial" panose="020B0604020202020204" pitchFamily="34" charset="0"/>
              <a:buChar char="•"/>
            </a:pPr>
            <a:r>
              <a:rPr lang="en-GB" altLang="en-US" sz="2800" b="1" dirty="0">
                <a:latin typeface="Collins Handwriting" pitchFamily="50" charset="0"/>
              </a:rPr>
              <a:t>Number</a:t>
            </a:r>
          </a:p>
          <a:p>
            <a:pPr marL="342900" indent="-342900" algn="ctr">
              <a:buFont typeface="Arial" panose="020B0604020202020204" pitchFamily="34" charset="0"/>
              <a:buChar char="•"/>
            </a:pPr>
            <a:r>
              <a:rPr lang="en-GB" altLang="en-US" sz="2800" b="1" dirty="0">
                <a:latin typeface="Collins Handwriting" pitchFamily="50" charset="0"/>
              </a:rPr>
              <a:t>Numerical Patterns</a:t>
            </a:r>
          </a:p>
          <a:p>
            <a:pPr marL="342900" indent="-342900" algn="ctr">
              <a:buFont typeface="Arial" panose="020B0604020202020204" pitchFamily="34" charset="0"/>
              <a:buChar char="•"/>
            </a:pPr>
            <a:endParaRPr lang="en-GB" altLang="en-US" sz="2800" b="1" dirty="0">
              <a:latin typeface="Collins Handwriting" pitchFamily="50" charset="0"/>
            </a:endParaRPr>
          </a:p>
        </p:txBody>
      </p:sp>
      <p:sp>
        <p:nvSpPr>
          <p:cNvPr id="18" name="TextBox 17">
            <a:extLst>
              <a:ext uri="{FF2B5EF4-FFF2-40B4-BE49-F238E27FC236}">
                <a16:creationId xmlns:a16="http://schemas.microsoft.com/office/drawing/2014/main" id="{08570AB9-8083-4269-8E20-69B0C8999787}"/>
              </a:ext>
            </a:extLst>
          </p:cNvPr>
          <p:cNvSpPr txBox="1"/>
          <p:nvPr/>
        </p:nvSpPr>
        <p:spPr>
          <a:xfrm>
            <a:off x="2551815" y="1484346"/>
            <a:ext cx="3312472" cy="181588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en-US" sz="2800" b="1" dirty="0">
                <a:solidFill>
                  <a:srgbClr val="FF0000"/>
                </a:solidFill>
                <a:latin typeface="Collins Handwriting" pitchFamily="50" charset="0"/>
              </a:rPr>
              <a:t>Literacy</a:t>
            </a:r>
          </a:p>
          <a:p>
            <a:pPr marL="342900" indent="-342900" algn="ctr">
              <a:buFont typeface="Arial" panose="020B0604020202020204" pitchFamily="34" charset="0"/>
              <a:buChar char="•"/>
            </a:pPr>
            <a:r>
              <a:rPr lang="en-GB" altLang="en-US" sz="2800" b="1" dirty="0">
                <a:latin typeface="Collins Handwriting" pitchFamily="50" charset="0"/>
              </a:rPr>
              <a:t>Word Reading</a:t>
            </a:r>
          </a:p>
          <a:p>
            <a:pPr marL="342900" indent="-342900" algn="ctr">
              <a:buFont typeface="Arial" panose="020B0604020202020204" pitchFamily="34" charset="0"/>
              <a:buChar char="•"/>
            </a:pPr>
            <a:r>
              <a:rPr lang="en-GB" altLang="en-US" sz="2800" b="1" dirty="0">
                <a:latin typeface="Collins Handwriting" pitchFamily="50" charset="0"/>
              </a:rPr>
              <a:t>Comprehension</a:t>
            </a:r>
          </a:p>
          <a:p>
            <a:pPr marL="342900" indent="-342900" algn="ctr">
              <a:buFont typeface="Arial" panose="020B0604020202020204" pitchFamily="34" charset="0"/>
              <a:buChar char="•"/>
            </a:pPr>
            <a:r>
              <a:rPr lang="en-GB" altLang="en-US" sz="2800" b="1" dirty="0">
                <a:latin typeface="Collins Handwriting" pitchFamily="50" charset="0"/>
              </a:rPr>
              <a:t>Writing</a:t>
            </a:r>
          </a:p>
        </p:txBody>
      </p:sp>
    </p:spTree>
    <p:extLst>
      <p:ext uri="{BB962C8B-B14F-4D97-AF65-F5344CB8AC3E}">
        <p14:creationId xmlns:p14="http://schemas.microsoft.com/office/powerpoint/2010/main" val="117206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Box 317">
            <a:extLst>
              <a:ext uri="{FF2B5EF4-FFF2-40B4-BE49-F238E27FC236}">
                <a16:creationId xmlns:a16="http://schemas.microsoft.com/office/drawing/2014/main" id="{2003A230-FE19-484E-B1A8-EE65180A3DA1}"/>
              </a:ext>
            </a:extLst>
          </p:cNvPr>
          <p:cNvSpPr txBox="1"/>
          <p:nvPr/>
        </p:nvSpPr>
        <p:spPr>
          <a:xfrm>
            <a:off x="2040626" y="182565"/>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The Creative Curriculum</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2">
            <a:extLst>
              <a:ext uri="{FF2B5EF4-FFF2-40B4-BE49-F238E27FC236}">
                <a16:creationId xmlns:a16="http://schemas.microsoft.com/office/drawing/2014/main" id="{CA224BB4-1B1E-4F9C-B350-24FAF8BB7C65}"/>
              </a:ext>
            </a:extLst>
          </p:cNvPr>
          <p:cNvSpPr txBox="1">
            <a:spLocks noChangeArrowheads="1"/>
          </p:cNvSpPr>
          <p:nvPr/>
        </p:nvSpPr>
        <p:spPr bwMode="auto">
          <a:xfrm>
            <a:off x="4336085" y="3162785"/>
            <a:ext cx="3556651" cy="1449409"/>
          </a:xfrm>
          <a:prstGeom prst="rect">
            <a:avLst/>
          </a:prstGeom>
          <a:noFill/>
          <a:ln w="38100">
            <a:solidFill>
              <a:srgbClr val="627A32"/>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8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rPr>
              <a:t>What topics will be covered over the academic year?</a:t>
            </a:r>
            <a:endParaRPr lang="en-GB" sz="2000"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endParaRPr>
          </a:p>
        </p:txBody>
      </p:sp>
      <p:sp>
        <p:nvSpPr>
          <p:cNvPr id="9" name="Text Box 2">
            <a:extLst>
              <a:ext uri="{FF2B5EF4-FFF2-40B4-BE49-F238E27FC236}">
                <a16:creationId xmlns:a16="http://schemas.microsoft.com/office/drawing/2014/main" id="{DE52E3B6-8F8E-4CAD-AFF5-C42FC6999E65}"/>
              </a:ext>
            </a:extLst>
          </p:cNvPr>
          <p:cNvSpPr txBox="1">
            <a:spLocks noChangeArrowheads="1"/>
          </p:cNvSpPr>
          <p:nvPr/>
        </p:nvSpPr>
        <p:spPr bwMode="auto">
          <a:xfrm>
            <a:off x="4868459" y="2202530"/>
            <a:ext cx="2491902" cy="46397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Sparkle and Shine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0" name="Text Box 2">
            <a:extLst>
              <a:ext uri="{FF2B5EF4-FFF2-40B4-BE49-F238E27FC236}">
                <a16:creationId xmlns:a16="http://schemas.microsoft.com/office/drawing/2014/main" id="{33A49567-7F59-4558-9BE7-ED99CB9D8CCF}"/>
              </a:ext>
            </a:extLst>
          </p:cNvPr>
          <p:cNvSpPr txBox="1">
            <a:spLocks noChangeArrowheads="1"/>
          </p:cNvSpPr>
          <p:nvPr/>
        </p:nvSpPr>
        <p:spPr bwMode="auto">
          <a:xfrm>
            <a:off x="1513116" y="2442432"/>
            <a:ext cx="1625733" cy="846064"/>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Superhero 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F843104E-9E3B-4109-B2A8-E49DA1DD05A8}"/>
              </a:ext>
            </a:extLst>
          </p:cNvPr>
          <p:cNvSpPr txBox="1">
            <a:spLocks noChangeArrowheads="1"/>
          </p:cNvSpPr>
          <p:nvPr/>
        </p:nvSpPr>
        <p:spPr bwMode="auto">
          <a:xfrm>
            <a:off x="9331794" y="5004649"/>
            <a:ext cx="1692361" cy="88700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Once Upon  A Time…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7188">
            <a:extLst>
              <a:ext uri="{FF2B5EF4-FFF2-40B4-BE49-F238E27FC236}">
                <a16:creationId xmlns:a16="http://schemas.microsoft.com/office/drawing/2014/main" id="{1BB4589F-8DDC-4E05-9800-CB3DC241F237}"/>
              </a:ext>
            </a:extLst>
          </p:cNvPr>
          <p:cNvSpPr txBox="1"/>
          <p:nvPr/>
        </p:nvSpPr>
        <p:spPr>
          <a:xfrm>
            <a:off x="9288473" y="2442432"/>
            <a:ext cx="1519128" cy="84606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Incredible Eggs</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ea typeface="Calibri" panose="020F0502020204030204" pitchFamily="34" charset="0"/>
                <a:cs typeface="Times New Roman" panose="02020603050405020304" pitchFamily="18" charset="0"/>
              </a:rPr>
              <a:t> </a:t>
            </a:r>
          </a:p>
        </p:txBody>
      </p:sp>
      <p:sp>
        <p:nvSpPr>
          <p:cNvPr id="13" name="Text Box 2">
            <a:extLst>
              <a:ext uri="{FF2B5EF4-FFF2-40B4-BE49-F238E27FC236}">
                <a16:creationId xmlns:a16="http://schemas.microsoft.com/office/drawing/2014/main" id="{BE3EBBF3-8329-486B-BB4B-65B1947F4B25}"/>
              </a:ext>
            </a:extLst>
          </p:cNvPr>
          <p:cNvSpPr txBox="1">
            <a:spLocks noChangeArrowheads="1"/>
          </p:cNvSpPr>
          <p:nvPr/>
        </p:nvSpPr>
        <p:spPr bwMode="auto">
          <a:xfrm>
            <a:off x="851107" y="5069530"/>
            <a:ext cx="2638485" cy="47761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Awesome Oceans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 Box 7194">
            <a:extLst>
              <a:ext uri="{FF2B5EF4-FFF2-40B4-BE49-F238E27FC236}">
                <a16:creationId xmlns:a16="http://schemas.microsoft.com/office/drawing/2014/main" id="{7B8ECE76-EF97-4C4F-B674-C4E1A0A86E31}"/>
              </a:ext>
            </a:extLst>
          </p:cNvPr>
          <p:cNvSpPr txBox="1"/>
          <p:nvPr/>
        </p:nvSpPr>
        <p:spPr>
          <a:xfrm>
            <a:off x="4638841" y="5108478"/>
            <a:ext cx="2951138" cy="4287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000" dirty="0">
                <a:effectLst/>
                <a:latin typeface="Kristen ITC" panose="03050502040202030202" pitchFamily="66" charset="0"/>
                <a:ea typeface="Calibri" panose="020F0502020204030204" pitchFamily="34" charset="0"/>
                <a:cs typeface="Times New Roman" panose="02020603050405020304" pitchFamily="18" charset="0"/>
              </a:rPr>
              <a:t>The Great Outdoors</a:t>
            </a:r>
            <a:endParaRPr lang="en-GB" sz="1600" dirty="0">
              <a:effectLst/>
              <a:ea typeface="Calibri" panose="020F0502020204030204" pitchFamily="34" charset="0"/>
              <a:cs typeface="Times New Roman" panose="02020603050405020304" pitchFamily="18" charset="0"/>
            </a:endParaRPr>
          </a:p>
          <a:p>
            <a:pPr>
              <a:lnSpc>
                <a:spcPct val="107000"/>
              </a:lnSpc>
              <a:spcAft>
                <a:spcPts val="800"/>
              </a:spcAft>
            </a:pPr>
            <a:r>
              <a:rPr lang="en-GB" sz="1600" dirty="0">
                <a:effectLst/>
                <a:ea typeface="Calibri" panose="020F0502020204030204" pitchFamily="34" charset="0"/>
                <a:cs typeface="Times New Roman" panose="02020603050405020304" pitchFamily="18" charset="0"/>
              </a:rPr>
              <a:t> </a:t>
            </a:r>
          </a:p>
        </p:txBody>
      </p:sp>
      <p:pic>
        <p:nvPicPr>
          <p:cNvPr id="19" name="Picture 18">
            <a:extLst>
              <a:ext uri="{FF2B5EF4-FFF2-40B4-BE49-F238E27FC236}">
                <a16:creationId xmlns:a16="http://schemas.microsoft.com/office/drawing/2014/main" id="{7CAA3C33-E789-4F13-BFB9-FE7EAE57B59D}"/>
              </a:ext>
            </a:extLst>
          </p:cNvPr>
          <p:cNvPicPr/>
          <p:nvPr/>
        </p:nvPicPr>
        <p:blipFill rotWithShape="1">
          <a:blip r:embed="rId2">
            <a:extLst>
              <a:ext uri="{BEBA8EAE-BF5A-486C-A8C5-ECC9F3942E4B}">
                <a14:imgProps xmlns:a14="http://schemas.microsoft.com/office/drawing/2010/main">
                  <a14:imgLayer r:embed="rId3">
                    <a14:imgEffect>
                      <a14:backgroundRemoval t="23333" b="82500" l="9913" r="90671">
                        <a14:foregroundMark x1="87172" y1="39722" x2="85131" y2="43889"/>
                        <a14:foregroundMark x1="74636" y1="50556" x2="69971" y2="48056"/>
                        <a14:foregroundMark x1="75802" y1="45556" x2="69971" y2="48056"/>
                        <a14:foregroundMark x1="87172" y1="38056" x2="90671" y2="38889"/>
                        <a14:foregroundMark x1="45481" y1="52222" x2="47230" y2="46389"/>
                      </a14:backgroundRemoval>
                    </a14:imgEffect>
                  </a14:imgLayer>
                </a14:imgProps>
              </a:ext>
            </a:extLst>
          </a:blip>
          <a:srcRect t="16217" b="9910"/>
          <a:stretch/>
        </p:blipFill>
        <p:spPr bwMode="auto">
          <a:xfrm>
            <a:off x="5234718" y="5389375"/>
            <a:ext cx="1722562" cy="1449409"/>
          </a:xfrm>
          <a:prstGeom prst="rect">
            <a:avLst/>
          </a:prstGeom>
          <a:ln>
            <a:noFill/>
          </a:ln>
          <a:extLst>
            <a:ext uri="{53640926-AAD7-44D8-BBD7-CCE9431645EC}">
              <a14:shadowObscured xmlns:a14="http://schemas.microsoft.com/office/drawing/2010/main"/>
            </a:ext>
          </a:extLst>
        </p:spPr>
      </p:pic>
      <p:cxnSp>
        <p:nvCxnSpPr>
          <p:cNvPr id="21" name="Straight Arrow Connector 20">
            <a:extLst>
              <a:ext uri="{FF2B5EF4-FFF2-40B4-BE49-F238E27FC236}">
                <a16:creationId xmlns:a16="http://schemas.microsoft.com/office/drawing/2014/main" id="{F2CE21FD-C41B-4478-815D-9A0049EA1564}"/>
              </a:ext>
            </a:extLst>
          </p:cNvPr>
          <p:cNvCxnSpPr>
            <a:cxnSpLocks/>
          </p:cNvCxnSpPr>
          <p:nvPr/>
        </p:nvCxnSpPr>
        <p:spPr>
          <a:xfrm flipH="1" flipV="1">
            <a:off x="6114410" y="2583833"/>
            <a:ext cx="2" cy="4287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47B3BC0-CB91-494F-8493-E7009C6A29B5}"/>
              </a:ext>
            </a:extLst>
          </p:cNvPr>
          <p:cNvCxnSpPr>
            <a:cxnSpLocks/>
          </p:cNvCxnSpPr>
          <p:nvPr/>
        </p:nvCxnSpPr>
        <p:spPr>
          <a:xfrm flipH="1" flipV="1">
            <a:off x="3342577" y="2547341"/>
            <a:ext cx="754850" cy="474471"/>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7C711880-A270-4A41-900D-9F68AB97CE53}"/>
              </a:ext>
            </a:extLst>
          </p:cNvPr>
          <p:cNvCxnSpPr>
            <a:cxnSpLocks/>
          </p:cNvCxnSpPr>
          <p:nvPr/>
        </p:nvCxnSpPr>
        <p:spPr>
          <a:xfrm flipV="1">
            <a:off x="8094574" y="2621989"/>
            <a:ext cx="741082" cy="506370"/>
          </a:xfrm>
          <a:prstGeom prst="straightConnector1">
            <a:avLst/>
          </a:prstGeom>
          <a:noFill/>
          <a:ln w="12700" cap="flat" cmpd="sng" algn="ctr">
            <a:solidFill>
              <a:srgbClr val="FF0000"/>
            </a:solidFill>
            <a:prstDash val="solid"/>
            <a:tailEnd type="arrow"/>
          </a:ln>
          <a:effectLst/>
        </p:spPr>
      </p:cxnSp>
      <p:cxnSp>
        <p:nvCxnSpPr>
          <p:cNvPr id="24" name="Straight Arrow Connector 23">
            <a:extLst>
              <a:ext uri="{FF2B5EF4-FFF2-40B4-BE49-F238E27FC236}">
                <a16:creationId xmlns:a16="http://schemas.microsoft.com/office/drawing/2014/main" id="{4340074B-4A68-4DEA-B9F3-1DD39517674A}"/>
              </a:ext>
            </a:extLst>
          </p:cNvPr>
          <p:cNvCxnSpPr>
            <a:cxnSpLocks/>
            <a:endCxn id="13" idx="0"/>
          </p:cNvCxnSpPr>
          <p:nvPr/>
        </p:nvCxnSpPr>
        <p:spPr>
          <a:xfrm>
            <a:off x="2170350" y="4573800"/>
            <a:ext cx="0" cy="495730"/>
          </a:xfrm>
          <a:prstGeom prst="straightConnector1">
            <a:avLst/>
          </a:prstGeom>
          <a:noFill/>
          <a:ln w="12700" cap="flat" cmpd="sng" algn="ctr">
            <a:solidFill>
              <a:srgbClr val="FF0000"/>
            </a:solidFill>
            <a:prstDash val="solid"/>
            <a:tailEnd type="arrow"/>
          </a:ln>
          <a:effectLst/>
        </p:spPr>
      </p:cxnSp>
      <p:cxnSp>
        <p:nvCxnSpPr>
          <p:cNvPr id="25" name="Straight Arrow Connector 24">
            <a:extLst>
              <a:ext uri="{FF2B5EF4-FFF2-40B4-BE49-F238E27FC236}">
                <a16:creationId xmlns:a16="http://schemas.microsoft.com/office/drawing/2014/main" id="{AAA5961B-7BCE-454F-A954-E7B0D900AFFA}"/>
              </a:ext>
            </a:extLst>
          </p:cNvPr>
          <p:cNvCxnSpPr>
            <a:cxnSpLocks/>
          </p:cNvCxnSpPr>
          <p:nvPr/>
        </p:nvCxnSpPr>
        <p:spPr>
          <a:xfrm>
            <a:off x="8084414" y="3747484"/>
            <a:ext cx="925506" cy="463009"/>
          </a:xfrm>
          <a:prstGeom prst="straightConnector1">
            <a:avLst/>
          </a:prstGeom>
          <a:noFill/>
          <a:ln w="12700" cap="flat" cmpd="sng" algn="ctr">
            <a:solidFill>
              <a:srgbClr val="FF0000"/>
            </a:solidFill>
            <a:prstDash val="solid"/>
            <a:tailEnd type="arrow"/>
          </a:ln>
          <a:effectLst/>
        </p:spPr>
      </p:cxnSp>
      <p:cxnSp>
        <p:nvCxnSpPr>
          <p:cNvPr id="46" name="Straight Arrow Connector 45">
            <a:extLst>
              <a:ext uri="{FF2B5EF4-FFF2-40B4-BE49-F238E27FC236}">
                <a16:creationId xmlns:a16="http://schemas.microsoft.com/office/drawing/2014/main" id="{EEDDF6BB-8BB3-4807-A6B5-D08D710CE850}"/>
              </a:ext>
            </a:extLst>
          </p:cNvPr>
          <p:cNvCxnSpPr>
            <a:cxnSpLocks/>
          </p:cNvCxnSpPr>
          <p:nvPr/>
        </p:nvCxnSpPr>
        <p:spPr>
          <a:xfrm flipH="1">
            <a:off x="3105884" y="3713422"/>
            <a:ext cx="925506" cy="463009"/>
          </a:xfrm>
          <a:prstGeom prst="straightConnector1">
            <a:avLst/>
          </a:prstGeom>
          <a:noFill/>
          <a:ln w="12700" cap="flat" cmpd="sng" algn="ctr">
            <a:solidFill>
              <a:srgbClr val="FF0000"/>
            </a:solidFill>
            <a:prstDash val="solid"/>
            <a:tailEnd type="arrow"/>
          </a:ln>
          <a:effectLst/>
        </p:spPr>
      </p:cxnSp>
      <p:pic>
        <p:nvPicPr>
          <p:cNvPr id="2" name="Picture 1" descr="Mountains Clipart Underwater - Png Download - Full Size Clipart ...">
            <a:extLst>
              <a:ext uri="{FF2B5EF4-FFF2-40B4-BE49-F238E27FC236}">
                <a16:creationId xmlns:a16="http://schemas.microsoft.com/office/drawing/2014/main" id="{A5CC3FFC-D6A5-0043-4BB8-58A1FA66B7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1" b="92100" l="9903" r="92045">
                        <a14:foregroundMark x1="38312" y1="24324" x2="36364" y2="16840"/>
                        <a14:foregroundMark x1="14935" y1="84615" x2="66721" y2="79002"/>
                        <a14:foregroundMark x1="66721" y1="79002" x2="86201" y2="79626"/>
                        <a14:foregroundMark x1="89123" y1="85863" x2="50974" y2="92100"/>
                        <a14:foregroundMark x1="92045" y1="33264" x2="88149" y2="30561"/>
                        <a14:foregroundMark x1="30519" y1="20582" x2="34416" y2="19335"/>
                        <a14:foregroundMark x1="27597" y1="16840" x2="31494" y2="19335"/>
                      </a14:backgroundRemoval>
                    </a14:imgEffect>
                  </a14:imgLayer>
                </a14:imgProps>
              </a:ext>
              <a:ext uri="{28A0092B-C50C-407E-A947-70E740481C1C}">
                <a14:useLocalDpi xmlns:a14="http://schemas.microsoft.com/office/drawing/2010/main" val="0"/>
              </a:ext>
            </a:extLst>
          </a:blip>
          <a:srcRect/>
          <a:stretch>
            <a:fillRect/>
          </a:stretch>
        </p:blipFill>
        <p:spPr bwMode="auto">
          <a:xfrm>
            <a:off x="1303175" y="3812140"/>
            <a:ext cx="1611031" cy="1257390"/>
          </a:xfrm>
          <a:prstGeom prst="rect">
            <a:avLst/>
          </a:prstGeom>
          <a:noFill/>
          <a:ln>
            <a:noFill/>
          </a:ln>
        </p:spPr>
      </p:pic>
      <p:pic>
        <p:nvPicPr>
          <p:cNvPr id="1026" name="Picture 2">
            <a:extLst>
              <a:ext uri="{FF2B5EF4-FFF2-40B4-BE49-F238E27FC236}">
                <a16:creationId xmlns:a16="http://schemas.microsoft.com/office/drawing/2014/main" id="{E0C39DE4-5A99-0C00-7ABB-A239F5DBF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7373" y="1181104"/>
            <a:ext cx="1261328" cy="12613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BFBD3B-A92E-A307-C453-8E7DE1D2B9E8}"/>
              </a:ext>
            </a:extLst>
          </p:cNvPr>
          <p:cNvPicPr>
            <a:picLocks noChangeAspect="1"/>
          </p:cNvPicPr>
          <p:nvPr/>
        </p:nvPicPr>
        <p:blipFill>
          <a:blip r:embed="rId7"/>
          <a:stretch>
            <a:fillRect/>
          </a:stretch>
        </p:blipFill>
        <p:spPr>
          <a:xfrm>
            <a:off x="9319170" y="3649860"/>
            <a:ext cx="1693486" cy="1354789"/>
          </a:xfrm>
          <a:prstGeom prst="rect">
            <a:avLst/>
          </a:prstGeom>
        </p:spPr>
      </p:pic>
      <p:pic>
        <p:nvPicPr>
          <p:cNvPr id="1030" name="Picture 6" descr="Fireworks clipart confetti, Fireworks confetti Transparent FREE for ...">
            <a:extLst>
              <a:ext uri="{FF2B5EF4-FFF2-40B4-BE49-F238E27FC236}">
                <a16:creationId xmlns:a16="http://schemas.microsoft.com/office/drawing/2014/main" id="{97EB4A59-7405-ABDF-D775-D241E86A02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2201" y="922038"/>
            <a:ext cx="2004418" cy="131777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perheroes clipart pow, Superheroes pow Transparent FREE for download ...">
            <a:extLst>
              <a:ext uri="{FF2B5EF4-FFF2-40B4-BE49-F238E27FC236}">
                <a16:creationId xmlns:a16="http://schemas.microsoft.com/office/drawing/2014/main" id="{AC9024A9-24D2-8940-88B1-329076636D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3550" y="1174712"/>
            <a:ext cx="1204863" cy="132950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0E43AB74-E647-15FE-F46F-49CE4BE65BB1}"/>
              </a:ext>
            </a:extLst>
          </p:cNvPr>
          <p:cNvCxnSpPr>
            <a:cxnSpLocks/>
          </p:cNvCxnSpPr>
          <p:nvPr/>
        </p:nvCxnSpPr>
        <p:spPr>
          <a:xfrm flipH="1">
            <a:off x="6095999" y="4679719"/>
            <a:ext cx="2" cy="42875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2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0015B7-191C-456D-8CDC-3E649A585442}"/>
              </a:ext>
            </a:extLst>
          </p:cNvPr>
          <p:cNvPicPr/>
          <p:nvPr/>
        </p:nvPicPr>
        <p:blipFill>
          <a:blip r:embed="rId2">
            <a:extLst>
              <a:ext uri="{28A0092B-C50C-407E-A947-70E740481C1C}">
                <a14:useLocalDpi xmlns:a14="http://schemas.microsoft.com/office/drawing/2010/main" val="0"/>
              </a:ext>
            </a:extLst>
          </a:blip>
          <a:srcRect/>
          <a:stretch/>
        </p:blipFill>
        <p:spPr>
          <a:xfrm rot="20971052">
            <a:off x="9064733" y="4440096"/>
            <a:ext cx="2556000" cy="183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AE6731B5-71A8-4D6B-BAF5-D35ED4633651}"/>
              </a:ext>
            </a:extLst>
          </p:cNvPr>
          <p:cNvPicPr/>
          <p:nvPr/>
        </p:nvPicPr>
        <p:blipFill>
          <a:blip r:embed="rId3">
            <a:extLst>
              <a:ext uri="{28A0092B-C50C-407E-A947-70E740481C1C}">
                <a14:useLocalDpi xmlns:a14="http://schemas.microsoft.com/office/drawing/2010/main" val="0"/>
              </a:ext>
            </a:extLst>
          </a:blip>
          <a:srcRect/>
          <a:stretch/>
        </p:blipFill>
        <p:spPr>
          <a:xfrm rot="755689">
            <a:off x="505801" y="4263496"/>
            <a:ext cx="2556000" cy="183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7BC67815-3361-4902-A906-51A896E83635}"/>
              </a:ext>
            </a:extLst>
          </p:cNvPr>
          <p:cNvPicPr/>
          <p:nvPr/>
        </p:nvPicPr>
        <p:blipFill>
          <a:blip r:embed="rId4">
            <a:extLst>
              <a:ext uri="{28A0092B-C50C-407E-A947-70E740481C1C}">
                <a14:useLocalDpi xmlns:a14="http://schemas.microsoft.com/office/drawing/2010/main" val="0"/>
              </a:ext>
            </a:extLst>
          </a:blip>
          <a:srcRect/>
          <a:stretch/>
        </p:blipFill>
        <p:spPr>
          <a:xfrm rot="20803370">
            <a:off x="578786" y="955982"/>
            <a:ext cx="1897767" cy="2546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B6A73A3-29EE-428F-8BDE-F273C7BE84F7}"/>
              </a:ext>
            </a:extLst>
          </p:cNvPr>
          <p:cNvPicPr/>
          <p:nvPr/>
        </p:nvPicPr>
        <p:blipFill>
          <a:blip r:embed="rId5">
            <a:extLst>
              <a:ext uri="{28A0092B-C50C-407E-A947-70E740481C1C}">
                <a14:useLocalDpi xmlns:a14="http://schemas.microsoft.com/office/drawing/2010/main" val="0"/>
              </a:ext>
            </a:extLst>
          </a:blip>
          <a:srcRect t="22276" b="22276"/>
          <a:stretch/>
        </p:blipFill>
        <p:spPr bwMode="auto">
          <a:xfrm>
            <a:off x="9327160" y="1404654"/>
            <a:ext cx="2553139" cy="192909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aphicFrame>
        <p:nvGraphicFramePr>
          <p:cNvPr id="3" name="Table 2">
            <a:extLst>
              <a:ext uri="{FF2B5EF4-FFF2-40B4-BE49-F238E27FC236}">
                <a16:creationId xmlns:a16="http://schemas.microsoft.com/office/drawing/2014/main" id="{FFEAC615-35B5-4EC6-BECE-DAA27796DE54}"/>
              </a:ext>
            </a:extLst>
          </p:cNvPr>
          <p:cNvGraphicFramePr>
            <a:graphicFrameLocks noGrp="1"/>
          </p:cNvGraphicFramePr>
          <p:nvPr>
            <p:extLst>
              <p:ext uri="{D42A27DB-BD31-4B8C-83A1-F6EECF244321}">
                <p14:modId xmlns:p14="http://schemas.microsoft.com/office/powerpoint/2010/main" val="3015349443"/>
              </p:ext>
            </p:extLst>
          </p:nvPr>
        </p:nvGraphicFramePr>
        <p:xfrm>
          <a:off x="3299250" y="1499904"/>
          <a:ext cx="5593498" cy="2286000"/>
        </p:xfrm>
        <a:graphic>
          <a:graphicData uri="http://schemas.openxmlformats.org/drawingml/2006/table">
            <a:tbl>
              <a:tblPr firstRow="1" bandRow="1">
                <a:tableStyleId>{F5AB1C69-6EDB-4FF4-983F-18BD219EF322}</a:tableStyleId>
              </a:tblPr>
              <a:tblGrid>
                <a:gridCol w="2796749">
                  <a:extLst>
                    <a:ext uri="{9D8B030D-6E8A-4147-A177-3AD203B41FA5}">
                      <a16:colId xmlns:a16="http://schemas.microsoft.com/office/drawing/2014/main" val="3804171715"/>
                    </a:ext>
                  </a:extLst>
                </a:gridCol>
                <a:gridCol w="2796749">
                  <a:extLst>
                    <a:ext uri="{9D8B030D-6E8A-4147-A177-3AD203B41FA5}">
                      <a16:colId xmlns:a16="http://schemas.microsoft.com/office/drawing/2014/main" val="3679943146"/>
                    </a:ext>
                  </a:extLst>
                </a:gridCol>
              </a:tblGrid>
              <a:tr h="421734">
                <a:tc>
                  <a:txBody>
                    <a:bodyPr/>
                    <a:lstStyle/>
                    <a:p>
                      <a:pPr algn="ctr"/>
                      <a:r>
                        <a:rPr lang="en-GB" sz="2400" b="1" dirty="0">
                          <a:latin typeface="Collins Handwriting" pitchFamily="50" charset="0"/>
                        </a:rPr>
                        <a:t>Time </a:t>
                      </a:r>
                    </a:p>
                  </a:txBody>
                  <a:tcPr/>
                </a:tc>
                <a:tc>
                  <a:txBody>
                    <a:bodyPr/>
                    <a:lstStyle/>
                    <a:p>
                      <a:pPr algn="ctr"/>
                      <a:r>
                        <a:rPr lang="en-GB" sz="2400" b="1" dirty="0">
                          <a:latin typeface="Collins Handwriting" pitchFamily="50" charset="0"/>
                        </a:rPr>
                        <a:t>Activity</a:t>
                      </a:r>
                    </a:p>
                  </a:txBody>
                  <a:tcPr/>
                </a:tc>
                <a:extLst>
                  <a:ext uri="{0D108BD9-81ED-4DB2-BD59-A6C34878D82A}">
                    <a16:rowId xmlns:a16="http://schemas.microsoft.com/office/drawing/2014/main" val="975080643"/>
                  </a:ext>
                </a:extLst>
              </a:tr>
              <a:tr h="421734">
                <a:tc>
                  <a:txBody>
                    <a:bodyPr/>
                    <a:lstStyle/>
                    <a:p>
                      <a:pPr algn="ctr"/>
                      <a:r>
                        <a:rPr lang="en-GB" sz="2400" b="1" dirty="0">
                          <a:latin typeface="Collins Handwriting" pitchFamily="50" charset="0"/>
                        </a:rPr>
                        <a:t>8:30am</a:t>
                      </a:r>
                    </a:p>
                  </a:txBody>
                  <a:tcPr/>
                </a:tc>
                <a:tc>
                  <a:txBody>
                    <a:bodyPr/>
                    <a:lstStyle/>
                    <a:p>
                      <a:pPr algn="ctr"/>
                      <a:r>
                        <a:rPr lang="en-GB" sz="2400" b="1" dirty="0">
                          <a:latin typeface="Collins Handwriting" pitchFamily="50" charset="0"/>
                        </a:rPr>
                        <a:t>Gates open</a:t>
                      </a:r>
                    </a:p>
                  </a:txBody>
                  <a:tcPr/>
                </a:tc>
                <a:extLst>
                  <a:ext uri="{0D108BD9-81ED-4DB2-BD59-A6C34878D82A}">
                    <a16:rowId xmlns:a16="http://schemas.microsoft.com/office/drawing/2014/main" val="3149553427"/>
                  </a:ext>
                </a:extLst>
              </a:tr>
              <a:tr h="421734">
                <a:tc>
                  <a:txBody>
                    <a:bodyPr/>
                    <a:lstStyle/>
                    <a:p>
                      <a:pPr algn="ctr"/>
                      <a:r>
                        <a:rPr lang="en-GB" sz="2400" b="1" dirty="0">
                          <a:latin typeface="Collins Handwriting" pitchFamily="50" charset="0"/>
                        </a:rPr>
                        <a:t>8:45am</a:t>
                      </a:r>
                    </a:p>
                  </a:txBody>
                  <a:tcPr/>
                </a:tc>
                <a:tc>
                  <a:txBody>
                    <a:bodyPr/>
                    <a:lstStyle/>
                    <a:p>
                      <a:pPr algn="ctr"/>
                      <a:r>
                        <a:rPr lang="en-GB" sz="2400" b="1" dirty="0">
                          <a:latin typeface="Collins Handwriting" pitchFamily="50" charset="0"/>
                        </a:rPr>
                        <a:t>School day begins</a:t>
                      </a:r>
                    </a:p>
                  </a:txBody>
                  <a:tcPr/>
                </a:tc>
                <a:extLst>
                  <a:ext uri="{0D108BD9-81ED-4DB2-BD59-A6C34878D82A}">
                    <a16:rowId xmlns:a16="http://schemas.microsoft.com/office/drawing/2014/main" val="2650645278"/>
                  </a:ext>
                </a:extLst>
              </a:tr>
              <a:tr h="421734">
                <a:tc>
                  <a:txBody>
                    <a:bodyPr/>
                    <a:lstStyle/>
                    <a:p>
                      <a:pPr algn="ctr"/>
                      <a:r>
                        <a:rPr lang="en-GB" sz="2400" b="1" dirty="0">
                          <a:latin typeface="Collins Handwriting" pitchFamily="50" charset="0"/>
                        </a:rPr>
                        <a:t>11:45am - 12:45pm</a:t>
                      </a:r>
                    </a:p>
                  </a:txBody>
                  <a:tcPr/>
                </a:tc>
                <a:tc>
                  <a:txBody>
                    <a:bodyPr/>
                    <a:lstStyle/>
                    <a:p>
                      <a:pPr algn="ctr"/>
                      <a:r>
                        <a:rPr lang="en-GB" sz="2400" b="1" dirty="0">
                          <a:latin typeface="Collins Handwriting" pitchFamily="50" charset="0"/>
                        </a:rPr>
                        <a:t>Lunchtime</a:t>
                      </a:r>
                    </a:p>
                  </a:txBody>
                  <a:tcPr/>
                </a:tc>
                <a:extLst>
                  <a:ext uri="{0D108BD9-81ED-4DB2-BD59-A6C34878D82A}">
                    <a16:rowId xmlns:a16="http://schemas.microsoft.com/office/drawing/2014/main" val="2326447920"/>
                  </a:ext>
                </a:extLst>
              </a:tr>
              <a:tr h="421734">
                <a:tc>
                  <a:txBody>
                    <a:bodyPr/>
                    <a:lstStyle/>
                    <a:p>
                      <a:pPr algn="ctr"/>
                      <a:r>
                        <a:rPr lang="en-GB" sz="2400" b="1" dirty="0">
                          <a:latin typeface="Collins Handwriting" pitchFamily="50" charset="0"/>
                        </a:rPr>
                        <a:t>15:15pm</a:t>
                      </a:r>
                    </a:p>
                  </a:txBody>
                  <a:tcPr/>
                </a:tc>
                <a:tc>
                  <a:txBody>
                    <a:bodyPr/>
                    <a:lstStyle/>
                    <a:p>
                      <a:pPr algn="ctr"/>
                      <a:r>
                        <a:rPr lang="en-GB" sz="2400" b="1" dirty="0">
                          <a:latin typeface="Collins Handwriting" pitchFamily="50" charset="0"/>
                        </a:rPr>
                        <a:t>School day ends</a:t>
                      </a:r>
                    </a:p>
                  </a:txBody>
                  <a:tcPr/>
                </a:tc>
                <a:extLst>
                  <a:ext uri="{0D108BD9-81ED-4DB2-BD59-A6C34878D82A}">
                    <a16:rowId xmlns:a16="http://schemas.microsoft.com/office/drawing/2014/main" val="510898202"/>
                  </a:ext>
                </a:extLst>
              </a:tr>
            </a:tbl>
          </a:graphicData>
        </a:graphic>
      </p:graphicFrame>
      <p:sp>
        <p:nvSpPr>
          <p:cNvPr id="12" name="Text Box 317">
            <a:extLst>
              <a:ext uri="{FF2B5EF4-FFF2-40B4-BE49-F238E27FC236}">
                <a16:creationId xmlns:a16="http://schemas.microsoft.com/office/drawing/2014/main" id="{28526DFA-3DA6-4B45-BFE2-5EB1ABDC80DF}"/>
              </a:ext>
            </a:extLst>
          </p:cNvPr>
          <p:cNvSpPr txBox="1"/>
          <p:nvPr/>
        </p:nvSpPr>
        <p:spPr>
          <a:xfrm>
            <a:off x="2040626" y="231947"/>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A typical day in Year 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210BF3D7-BC24-40FF-9934-525C87B8C7BF}"/>
              </a:ext>
            </a:extLst>
          </p:cNvPr>
          <p:cNvSpPr txBox="1">
            <a:spLocks noChangeArrowheads="1"/>
          </p:cNvSpPr>
          <p:nvPr/>
        </p:nvSpPr>
        <p:spPr bwMode="auto">
          <a:xfrm>
            <a:off x="3530250" y="4057509"/>
            <a:ext cx="5131497" cy="105423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32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rPr>
              <a:t>Daily Adult </a:t>
            </a:r>
            <a:r>
              <a:rPr lang="en-GB" sz="3200" b="1" dirty="0">
                <a:solidFill>
                  <a:schemeClr val="accent3">
                    <a:lumMod val="50000"/>
                  </a:schemeClr>
                </a:solidFill>
                <a:latin typeface="Collins Handwriting" pitchFamily="50" charset="0"/>
                <a:ea typeface="Calibri" panose="020F0502020204030204" pitchFamily="34" charset="0"/>
                <a:cs typeface="Times New Roman" panose="02020603050405020304" pitchFamily="18" charset="0"/>
              </a:rPr>
              <a:t>D</a:t>
            </a:r>
            <a:r>
              <a:rPr lang="en-GB" sz="32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rPr>
              <a:t>irected sessions</a:t>
            </a:r>
          </a:p>
          <a:p>
            <a:pPr algn="ctr">
              <a:lnSpc>
                <a:spcPct val="107000"/>
              </a:lnSpc>
              <a:spcAft>
                <a:spcPts val="800"/>
              </a:spcAft>
            </a:pPr>
            <a:r>
              <a:rPr lang="en-GB" sz="3200" dirty="0">
                <a:latin typeface="Collins Handwriting" pitchFamily="50" charset="0"/>
                <a:ea typeface="Calibri" panose="020F0502020204030204" pitchFamily="34" charset="0"/>
                <a:cs typeface="Times New Roman" panose="02020603050405020304" pitchFamily="18" charset="0"/>
              </a:rPr>
              <a:t>Maths, Literacy, Phonics</a:t>
            </a:r>
          </a:p>
          <a:p>
            <a:pPr algn="ctr">
              <a:lnSpc>
                <a:spcPct val="107000"/>
              </a:lnSpc>
              <a:spcAft>
                <a:spcPts val="800"/>
              </a:spcAft>
            </a:pPr>
            <a:r>
              <a:rPr lang="en-GB" sz="3200" dirty="0">
                <a:latin typeface="Collins Handwriting" pitchFamily="50" charset="0"/>
                <a:ea typeface="Calibri" panose="020F0502020204030204" pitchFamily="34" charset="0"/>
                <a:cs typeface="Times New Roman" panose="02020603050405020304" pitchFamily="18" charset="0"/>
              </a:rPr>
              <a:t>Weekly PE, Music and PSHE</a:t>
            </a:r>
            <a:endParaRPr lang="en-GB" sz="2400" dirty="0">
              <a:effectLst/>
              <a:latin typeface="Collins Handwriting" pitchFamily="50" charset="0"/>
              <a:ea typeface="Calibri" panose="020F0502020204030204" pitchFamily="34" charset="0"/>
              <a:cs typeface="Times New Roman" panose="02020603050405020304" pitchFamily="18" charset="0"/>
            </a:endParaRPr>
          </a:p>
        </p:txBody>
      </p:sp>
      <p:sp>
        <p:nvSpPr>
          <p:cNvPr id="14" name="Text Box 2">
            <a:extLst>
              <a:ext uri="{FF2B5EF4-FFF2-40B4-BE49-F238E27FC236}">
                <a16:creationId xmlns:a16="http://schemas.microsoft.com/office/drawing/2014/main" id="{124E594F-F11E-4D6D-A831-8D8905BCBAAE}"/>
              </a:ext>
            </a:extLst>
          </p:cNvPr>
          <p:cNvSpPr txBox="1">
            <a:spLocks noChangeArrowheads="1"/>
          </p:cNvSpPr>
          <p:nvPr/>
        </p:nvSpPr>
        <p:spPr bwMode="auto">
          <a:xfrm>
            <a:off x="3368324" y="5843095"/>
            <a:ext cx="5455347" cy="65019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4000" b="1" dirty="0">
                <a:solidFill>
                  <a:schemeClr val="accent3">
                    <a:lumMod val="50000"/>
                  </a:schemeClr>
                </a:solidFill>
                <a:latin typeface="Collins Handwriting" pitchFamily="50" charset="0"/>
                <a:ea typeface="Calibri" panose="020F0502020204030204" pitchFamily="34" charset="0"/>
                <a:cs typeface="Times New Roman" panose="02020603050405020304" pitchFamily="18" charset="0"/>
              </a:rPr>
              <a:t>Child Initiated Learning</a:t>
            </a:r>
            <a:endParaRPr lang="en-GB" sz="3200" b="1" dirty="0">
              <a:solidFill>
                <a:schemeClr val="accent3">
                  <a:lumMod val="50000"/>
                </a:schemeClr>
              </a:solidFill>
              <a:effectLst/>
              <a:latin typeface="Collins Handwriting"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Box 317">
            <a:extLst>
              <a:ext uri="{FF2B5EF4-FFF2-40B4-BE49-F238E27FC236}">
                <a16:creationId xmlns:a16="http://schemas.microsoft.com/office/drawing/2014/main" id="{F5D14E01-4255-4604-A316-A90B1CF12F32}"/>
              </a:ext>
            </a:extLst>
          </p:cNvPr>
          <p:cNvSpPr txBox="1"/>
          <p:nvPr/>
        </p:nvSpPr>
        <p:spPr>
          <a:xfrm>
            <a:off x="4653577" y="243461"/>
            <a:ext cx="8110747" cy="709602"/>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5400" dirty="0">
                <a:solidFill>
                  <a:srgbClr val="006600"/>
                </a:solidFill>
                <a:effectLst/>
                <a:latin typeface="Berlin Sans FB Demi" panose="020E0802020502020306" pitchFamily="34" charset="0"/>
                <a:ea typeface="Calibri" panose="020F0502020204030204" pitchFamily="34" charset="0"/>
                <a:cs typeface="Times New Roman" panose="02020603050405020304" pitchFamily="18" charset="0"/>
              </a:rPr>
              <a:t>Phonics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See the source image">
            <a:extLst>
              <a:ext uri="{FF2B5EF4-FFF2-40B4-BE49-F238E27FC236}">
                <a16:creationId xmlns:a16="http://schemas.microsoft.com/office/drawing/2014/main" id="{711E5F2A-BE39-4389-A99F-96886BD289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98" y="183626"/>
            <a:ext cx="5139760" cy="326818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76DF411-CDA6-4D38-BBCD-F9957145FC34}"/>
              </a:ext>
            </a:extLst>
          </p:cNvPr>
          <p:cNvSpPr/>
          <p:nvPr/>
        </p:nvSpPr>
        <p:spPr>
          <a:xfrm>
            <a:off x="5660951" y="1380622"/>
            <a:ext cx="6096000" cy="5262979"/>
          </a:xfrm>
          <a:prstGeom prst="rect">
            <a:avLst/>
          </a:prstGeom>
        </p:spPr>
        <p:txBody>
          <a:bodyPr>
            <a:spAutoFit/>
          </a:bodyPr>
          <a:lstStyle/>
          <a:p>
            <a:pPr marL="285750" indent="-285750">
              <a:buFont typeface="Arial" panose="020B0604020202020204" pitchFamily="34" charset="0"/>
              <a:buChar char="•"/>
            </a:pPr>
            <a:r>
              <a:rPr lang="en-GB" sz="2400" dirty="0">
                <a:latin typeface="Collins Handwriting" pitchFamily="50" charset="0"/>
              </a:rPr>
              <a:t>Daily direct whole class teaching</a:t>
            </a:r>
          </a:p>
          <a:p>
            <a:pPr marL="285750" indent="-285750">
              <a:buFont typeface="Arial" panose="020B0604020202020204" pitchFamily="34" charset="0"/>
              <a:buChar char="•"/>
            </a:pPr>
            <a:endParaRPr lang="en-GB" sz="2400" dirty="0">
              <a:latin typeface="Collins Handwriting" pitchFamily="50" charset="0"/>
            </a:endParaRPr>
          </a:p>
          <a:p>
            <a:pPr marL="285750" indent="-285750">
              <a:buFont typeface="Arial" panose="020B0604020202020204" pitchFamily="34" charset="0"/>
              <a:buChar char="•"/>
            </a:pPr>
            <a:r>
              <a:rPr lang="en-GB" sz="2400" dirty="0">
                <a:latin typeface="Collins Handwriting" pitchFamily="50" charset="0"/>
              </a:rPr>
              <a:t>Secure, systematic progression in phonics learning</a:t>
            </a:r>
          </a:p>
          <a:p>
            <a:pPr marL="285750" indent="-285750">
              <a:buFont typeface="Arial" panose="020B0604020202020204" pitchFamily="34" charset="0"/>
              <a:buChar char="•"/>
            </a:pPr>
            <a:endParaRPr lang="en-GB" sz="2400" dirty="0">
              <a:latin typeface="Collins Handwriting" pitchFamily="50" charset="0"/>
            </a:endParaRPr>
          </a:p>
          <a:p>
            <a:pPr marL="285750" indent="-285750">
              <a:buFont typeface="Arial" panose="020B0604020202020204" pitchFamily="34" charset="0"/>
              <a:buChar char="•"/>
            </a:pPr>
            <a:r>
              <a:rPr lang="en-GB" sz="2400" dirty="0">
                <a:latin typeface="Collins Handwriting" pitchFamily="50" charset="0"/>
              </a:rPr>
              <a:t>Providing repeated practice</a:t>
            </a:r>
          </a:p>
          <a:p>
            <a:pPr marL="285750" indent="-285750">
              <a:buFont typeface="Arial" panose="020B0604020202020204" pitchFamily="34" charset="0"/>
              <a:buChar char="•"/>
            </a:pPr>
            <a:endParaRPr lang="en-GB" sz="2400" dirty="0">
              <a:latin typeface="Collins Handwriting" pitchFamily="50" charset="0"/>
            </a:endParaRPr>
          </a:p>
          <a:p>
            <a:pPr marL="285750" indent="-285750">
              <a:buFont typeface="Arial" panose="020B0604020202020204" pitchFamily="34" charset="0"/>
              <a:buChar char="•"/>
            </a:pPr>
            <a:r>
              <a:rPr lang="en-GB" sz="2400" dirty="0">
                <a:latin typeface="Collins Handwriting" pitchFamily="50" charset="0"/>
              </a:rPr>
              <a:t>Early identification of children at risk of falling behind, linked to the provision of effective keep-up support.</a:t>
            </a:r>
          </a:p>
          <a:p>
            <a:pPr marL="285750" indent="-285750">
              <a:buFont typeface="Arial" panose="020B0604020202020204" pitchFamily="34" charset="0"/>
              <a:buChar char="•"/>
            </a:pPr>
            <a:endParaRPr lang="en-GB" sz="2400" dirty="0">
              <a:latin typeface="Collins Handwriting" pitchFamily="50" charset="0"/>
            </a:endParaRPr>
          </a:p>
          <a:p>
            <a:pPr marL="285750" indent="-285750">
              <a:buFont typeface="Arial" panose="020B0604020202020204" pitchFamily="34" charset="0"/>
              <a:buChar char="•"/>
            </a:pPr>
            <a:r>
              <a:rPr lang="en-GB" sz="2400" dirty="0">
                <a:latin typeface="Collins Handwriting" pitchFamily="50" charset="0"/>
              </a:rPr>
              <a:t>Application of phonics using matched decodable books- </a:t>
            </a:r>
            <a:r>
              <a:rPr lang="en-GB" sz="2400" dirty="0">
                <a:solidFill>
                  <a:srgbClr val="0070C0"/>
                </a:solidFill>
                <a:latin typeface="Collins Handwriting" pitchFamily="50" charset="0"/>
              </a:rPr>
              <a:t>Read 3 times a week at school</a:t>
            </a:r>
          </a:p>
        </p:txBody>
      </p:sp>
      <p:pic>
        <p:nvPicPr>
          <p:cNvPr id="3076" name="Picture 4" descr="See the source image">
            <a:extLst>
              <a:ext uri="{FF2B5EF4-FFF2-40B4-BE49-F238E27FC236}">
                <a16:creationId xmlns:a16="http://schemas.microsoft.com/office/drawing/2014/main" id="{FEA3E45B-FB21-4EFF-80BC-8DC12176B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398" y="3327991"/>
            <a:ext cx="5139760" cy="3343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418684"/>
      </p:ext>
    </p:extLst>
  </p:cSld>
  <p:clrMapOvr>
    <a:masterClrMapping/>
  </p:clrMapOvr>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86C765B6AD344699FB8DC0BC66C2C9" ma:contentTypeVersion="13" ma:contentTypeDescription="Create a new document." ma:contentTypeScope="" ma:versionID="053d62fe3f520bab3ce45977aa7391d9">
  <xsd:schema xmlns:xsd="http://www.w3.org/2001/XMLSchema" xmlns:xs="http://www.w3.org/2001/XMLSchema" xmlns:p="http://schemas.microsoft.com/office/2006/metadata/properties" xmlns:ns3="eea7ef3b-d59f-48e0-aa14-98820f33ee5b" xmlns:ns4="ced2ab41-c381-4127-8e07-0de687eb612f" targetNamespace="http://schemas.microsoft.com/office/2006/metadata/properties" ma:root="true" ma:fieldsID="fb551ed71f1e3d6889271602ce3a49b3" ns3:_="" ns4:_="">
    <xsd:import namespace="eea7ef3b-d59f-48e0-aa14-98820f33ee5b"/>
    <xsd:import namespace="ced2ab41-c381-4127-8e07-0de687eb612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a7ef3b-d59f-48e0-aa14-98820f33ee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d2ab41-c381-4127-8e07-0de687eb612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983EB12-DB0E-459C-8512-4F9EBC39218A}">
  <ds:schemaRefs>
    <ds:schemaRef ds:uri="http://schemas.microsoft.com/sharepoint/v3/contenttype/forms"/>
  </ds:schemaRefs>
</ds:datastoreItem>
</file>

<file path=customXml/itemProps2.xml><?xml version="1.0" encoding="utf-8"?>
<ds:datastoreItem xmlns:ds="http://schemas.openxmlformats.org/officeDocument/2006/customXml" ds:itemID="{4B388761-AC14-45B8-91DC-0BBDF17815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a7ef3b-d59f-48e0-aa14-98820f33ee5b"/>
    <ds:schemaRef ds:uri="ced2ab41-c381-4127-8e07-0de687eb61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78B72-C171-493D-B9C8-D9EE243DADDB}">
  <ds:schemaRefs>
    <ds:schemaRef ds:uri="http://schemas.microsoft.com/office/2006/documentManagement/types"/>
    <ds:schemaRef ds:uri="http://purl.org/dc/terms/"/>
    <ds:schemaRef ds:uri="http://purl.org/dc/dcmitype/"/>
    <ds:schemaRef ds:uri="http://www.w3.org/XML/1998/namespace"/>
    <ds:schemaRef ds:uri="ced2ab41-c381-4127-8e07-0de687eb612f"/>
    <ds:schemaRef ds:uri="http://purl.org/dc/elements/1.1/"/>
    <ds:schemaRef ds:uri="http://schemas.microsoft.com/office/infopath/2007/PartnerControls"/>
    <ds:schemaRef ds:uri="http://schemas.openxmlformats.org/package/2006/metadata/core-properties"/>
    <ds:schemaRef ds:uri="eea7ef3b-d59f-48e0-aa14-98820f33ee5b"/>
    <ds:schemaRef ds:uri="http://schemas.microsoft.com/office/2006/metadata/properties"/>
  </ds:schemaRefs>
</ds:datastoreItem>
</file>

<file path=docMetadata/LabelInfo.xml><?xml version="1.0" encoding="utf-8"?>
<clbl:labelList xmlns:clbl="http://schemas.microsoft.com/office/2020/mipLabelMetadata">
  <clbl:label id="{10664595-1ff2-4d18-94f5-27e5097d93fd}" enabled="0" method="" siteId="{10664595-1ff2-4d18-94f5-27e5097d93fd}" removed="1"/>
</clbl:labelList>
</file>

<file path=docProps/app.xml><?xml version="1.0" encoding="utf-8"?>
<Properties xmlns="http://schemas.openxmlformats.org/officeDocument/2006/extended-properties" xmlns:vt="http://schemas.openxmlformats.org/officeDocument/2006/docPropsVTypes">
  <TotalTime>10207</TotalTime>
  <Words>1377</Words>
  <Application>Microsoft Office PowerPoint</Application>
  <PresentationFormat>Widescreen</PresentationFormat>
  <Paragraphs>251</Paragraphs>
  <Slides>21</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Arial</vt:lpstr>
      <vt:lpstr>Berlin Sans FB</vt:lpstr>
      <vt:lpstr>Berlin Sans FB Demi</vt:lpstr>
      <vt:lpstr>Calibri</vt:lpstr>
      <vt:lpstr>Collins Handwriting</vt:lpstr>
      <vt:lpstr>Comic Sans MS</vt:lpstr>
      <vt:lpstr>Kristen ITC</vt:lpstr>
      <vt:lpstr>Symbol</vt:lpstr>
      <vt:lpstr>Times New Roman</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Scott</dc:creator>
  <cp:lastModifiedBy>Johnathan Crockett</cp:lastModifiedBy>
  <cp:revision>96</cp:revision>
  <cp:lastPrinted>2014-09-08T16:11:52Z</cp:lastPrinted>
  <dcterms:created xsi:type="dcterms:W3CDTF">2014-09-01T16:36:10Z</dcterms:created>
  <dcterms:modified xsi:type="dcterms:W3CDTF">2023-10-11T07:21:13Z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0x0101002086C765B6AD344699FB8DC0BC66C2C9</vt:lpwstr>
  </property>
</Properties>
</file>