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72" r:id="rId5"/>
    <p:sldId id="295" r:id="rId6"/>
    <p:sldId id="276" r:id="rId7"/>
    <p:sldId id="296" r:id="rId8"/>
    <p:sldId id="280" r:id="rId9"/>
    <p:sldId id="294" r:id="rId10"/>
    <p:sldId id="291"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sica Middleton" userId="S::jmiddleton@meonvale.tgacademy.org.uk::bc0c1323-b48b-4030-b975-63c8fcea8bb5" providerId="AD" clId="Web-{50D9A931-77EB-121C-071E-06749E3E76CA}"/>
    <pc:docChg chg="modSld">
      <pc:chgData name="Jessica Middleton" userId="S::jmiddleton@meonvale.tgacademy.org.uk::bc0c1323-b48b-4030-b975-63c8fcea8bb5" providerId="AD" clId="Web-{50D9A931-77EB-121C-071E-06749E3E76CA}" dt="2024-03-15T12:35:17.223" v="111" actId="1076"/>
      <pc:docMkLst>
        <pc:docMk/>
      </pc:docMkLst>
      <pc:sldChg chg="addSp modSp">
        <pc:chgData name="Jessica Middleton" userId="S::jmiddleton@meonvale.tgacademy.org.uk::bc0c1323-b48b-4030-b975-63c8fcea8bb5" providerId="AD" clId="Web-{50D9A931-77EB-121C-071E-06749E3E76CA}" dt="2024-03-15T12:35:17.223" v="111" actId="1076"/>
        <pc:sldMkLst>
          <pc:docMk/>
          <pc:sldMk cId="4130359352" sldId="276"/>
        </pc:sldMkLst>
        <pc:spChg chg="add mod">
          <ac:chgData name="Jessica Middleton" userId="S::jmiddleton@meonvale.tgacademy.org.uk::bc0c1323-b48b-4030-b975-63c8fcea8bb5" providerId="AD" clId="Web-{50D9A931-77EB-121C-071E-06749E3E76CA}" dt="2024-03-15T12:28:33.615" v="20"/>
          <ac:spMkLst>
            <pc:docMk/>
            <pc:sldMk cId="4130359352" sldId="276"/>
            <ac:spMk id="9" creationId="{3854A2BA-52BE-2288-A18C-AD1E1956F2CE}"/>
          </ac:spMkLst>
        </pc:spChg>
        <pc:spChg chg="add mod">
          <ac:chgData name="Jessica Middleton" userId="S::jmiddleton@meonvale.tgacademy.org.uk::bc0c1323-b48b-4030-b975-63c8fcea8bb5" providerId="AD" clId="Web-{50D9A931-77EB-121C-071E-06749E3E76CA}" dt="2024-03-15T12:34:37.518" v="95" actId="20577"/>
          <ac:spMkLst>
            <pc:docMk/>
            <pc:sldMk cId="4130359352" sldId="276"/>
            <ac:spMk id="12" creationId="{E777F70C-DE4C-EC47-616B-819FED42E01C}"/>
          </ac:spMkLst>
        </pc:spChg>
        <pc:spChg chg="add mod">
          <ac:chgData name="Jessica Middleton" userId="S::jmiddleton@meonvale.tgacademy.org.uk::bc0c1323-b48b-4030-b975-63c8fcea8bb5" providerId="AD" clId="Web-{50D9A931-77EB-121C-071E-06749E3E76CA}" dt="2024-03-15T12:35:17.223" v="111" actId="1076"/>
          <ac:spMkLst>
            <pc:docMk/>
            <pc:sldMk cId="4130359352" sldId="276"/>
            <ac:spMk id="14" creationId="{ACA7481E-B108-9B91-E462-9766F119141A}"/>
          </ac:spMkLst>
        </pc:spChg>
        <pc:grpChg chg="add mod">
          <ac:chgData name="Jessica Middleton" userId="S::jmiddleton@meonvale.tgacademy.org.uk::bc0c1323-b48b-4030-b975-63c8fcea8bb5" providerId="AD" clId="Web-{50D9A931-77EB-121C-071E-06749E3E76CA}" dt="2024-03-15T12:34:29.831" v="93" actId="1076"/>
          <ac:grpSpMkLst>
            <pc:docMk/>
            <pc:sldMk cId="4130359352" sldId="276"/>
            <ac:grpSpMk id="10" creationId="{19D3EF94-E521-1F99-CAA9-FC351493678B}"/>
          </ac:grpSpMkLst>
        </pc:grpChg>
        <pc:picChg chg="mod">
          <ac:chgData name="Jessica Middleton" userId="S::jmiddleton@meonvale.tgacademy.org.uk::bc0c1323-b48b-4030-b975-63c8fcea8bb5" providerId="AD" clId="Web-{50D9A931-77EB-121C-071E-06749E3E76CA}" dt="2024-03-15T12:34:26.971" v="92" actId="1076"/>
          <ac:picMkLst>
            <pc:docMk/>
            <pc:sldMk cId="4130359352" sldId="276"/>
            <ac:picMk id="2" creationId="{9F449D80-FBFA-F027-A013-0D9CC8F46ED4}"/>
          </ac:picMkLst>
        </pc:picChg>
        <pc:picChg chg="add mod">
          <ac:chgData name="Jessica Middleton" userId="S::jmiddleton@meonvale.tgacademy.org.uk::bc0c1323-b48b-4030-b975-63c8fcea8bb5" providerId="AD" clId="Web-{50D9A931-77EB-121C-071E-06749E3E76CA}" dt="2024-03-15T12:25:30.983" v="3"/>
          <ac:picMkLst>
            <pc:docMk/>
            <pc:sldMk cId="4130359352" sldId="276"/>
            <ac:picMk id="3" creationId="{7031F990-5D50-CC73-B436-C4869DA3D595}"/>
          </ac:picMkLst>
        </pc:picChg>
        <pc:picChg chg="add mod">
          <ac:chgData name="Jessica Middleton" userId="S::jmiddleton@meonvale.tgacademy.org.uk::bc0c1323-b48b-4030-b975-63c8fcea8bb5" providerId="AD" clId="Web-{50D9A931-77EB-121C-071E-06749E3E76CA}" dt="2024-03-15T12:26:49.517" v="16" actId="14100"/>
          <ac:picMkLst>
            <pc:docMk/>
            <pc:sldMk cId="4130359352" sldId="276"/>
            <ac:picMk id="4" creationId="{30AFBA63-07A5-6453-74C1-03322FA3157E}"/>
          </ac:picMkLst>
        </pc:picChg>
        <pc:picChg chg="add mod">
          <ac:chgData name="Jessica Middleton" userId="S::jmiddleton@meonvale.tgacademy.org.uk::bc0c1323-b48b-4030-b975-63c8fcea8bb5" providerId="AD" clId="Web-{50D9A931-77EB-121C-071E-06749E3E76CA}" dt="2024-03-15T12:26:50.923" v="17" actId="1076"/>
          <ac:picMkLst>
            <pc:docMk/>
            <pc:sldMk cId="4130359352" sldId="276"/>
            <ac:picMk id="5" creationId="{1F8D9F93-B0C1-175F-DE36-C350EFD1294B}"/>
          </ac:picMkLst>
        </pc:picChg>
        <pc:picChg chg="add mod">
          <ac:chgData name="Jessica Middleton" userId="S::jmiddleton@meonvale.tgacademy.org.uk::bc0c1323-b48b-4030-b975-63c8fcea8bb5" providerId="AD" clId="Web-{50D9A931-77EB-121C-071E-06749E3E76CA}" dt="2024-03-15T12:26:46.580" v="15" actId="1076"/>
          <ac:picMkLst>
            <pc:docMk/>
            <pc:sldMk cId="4130359352" sldId="276"/>
            <ac:picMk id="6" creationId="{352C7B2D-E32C-B48D-FDC2-8C02AC276940}"/>
          </ac:picMkLst>
        </pc:picChg>
      </pc:sldChg>
    </pc:docChg>
  </pc:docChgLst>
  <pc:docChgLst>
    <pc:chgData name="Laura Hodges" userId="528132f5-9773-4477-bddc-958363aaa7a8" providerId="ADAL" clId="{F0314167-D903-4E95-9F60-77C7653BB90C}"/>
    <pc:docChg chg="custSel addSld delSld modSld">
      <pc:chgData name="Laura Hodges" userId="528132f5-9773-4477-bddc-958363aaa7a8" providerId="ADAL" clId="{F0314167-D903-4E95-9F60-77C7653BB90C}" dt="2024-04-14T13:46:22.851" v="1242" actId="1076"/>
      <pc:docMkLst>
        <pc:docMk/>
      </pc:docMkLst>
      <pc:sldChg chg="addSp delSp modSp mod">
        <pc:chgData name="Laura Hodges" userId="528132f5-9773-4477-bddc-958363aaa7a8" providerId="ADAL" clId="{F0314167-D903-4E95-9F60-77C7653BB90C}" dt="2024-02-04T17:26:50.891" v="4" actId="962"/>
        <pc:sldMkLst>
          <pc:docMk/>
          <pc:sldMk cId="406513928" sldId="272"/>
        </pc:sldMkLst>
        <pc:spChg chg="del">
          <ac:chgData name="Laura Hodges" userId="528132f5-9773-4477-bddc-958363aaa7a8" providerId="ADAL" clId="{F0314167-D903-4E95-9F60-77C7653BB90C}" dt="2024-02-04T17:26:48.441" v="2" actId="26606"/>
          <ac:spMkLst>
            <pc:docMk/>
            <pc:sldMk cId="406513928" sldId="272"/>
            <ac:spMk id="12" creationId="{42A4FC2C-047E-45A5-965D-8E1E3BF09BC6}"/>
          </ac:spMkLst>
        </pc:spChg>
        <pc:spChg chg="add">
          <ac:chgData name="Laura Hodges" userId="528132f5-9773-4477-bddc-958363aaa7a8" providerId="ADAL" clId="{F0314167-D903-4E95-9F60-77C7653BB90C}" dt="2024-02-04T17:26:48.441" v="2" actId="26606"/>
          <ac:spMkLst>
            <pc:docMk/>
            <pc:sldMk cId="406513928" sldId="272"/>
            <ac:spMk id="2057" creationId="{42A4FC2C-047E-45A5-965D-8E1E3BF09BC6}"/>
          </ac:spMkLst>
        </pc:spChg>
        <pc:picChg chg="del">
          <ac:chgData name="Laura Hodges" userId="528132f5-9773-4477-bddc-958363aaa7a8" providerId="ADAL" clId="{F0314167-D903-4E95-9F60-77C7653BB90C}" dt="2024-02-04T17:26:44.759" v="0" actId="478"/>
          <ac:picMkLst>
            <pc:docMk/>
            <pc:sldMk cId="406513928" sldId="272"/>
            <ac:picMk id="2050" creationId="{48FF3970-ADB1-B7F6-4860-8B6B783553A8}"/>
          </ac:picMkLst>
        </pc:picChg>
        <pc:picChg chg="add mod">
          <ac:chgData name="Laura Hodges" userId="528132f5-9773-4477-bddc-958363aaa7a8" providerId="ADAL" clId="{F0314167-D903-4E95-9F60-77C7653BB90C}" dt="2024-02-04T17:26:50.891" v="4" actId="962"/>
          <ac:picMkLst>
            <pc:docMk/>
            <pc:sldMk cId="406513928" sldId="272"/>
            <ac:picMk id="2052" creationId="{7E46A89D-35CC-4D2D-B95D-4230711BB475}"/>
          </ac:picMkLst>
        </pc:picChg>
      </pc:sldChg>
      <pc:sldChg chg="addSp modSp mod">
        <pc:chgData name="Laura Hodges" userId="528132f5-9773-4477-bddc-958363aaa7a8" providerId="ADAL" clId="{F0314167-D903-4E95-9F60-77C7653BB90C}" dt="2024-04-14T13:45:22.905" v="1208" actId="20577"/>
        <pc:sldMkLst>
          <pc:docMk/>
          <pc:sldMk cId="4130359352" sldId="276"/>
        </pc:sldMkLst>
        <pc:spChg chg="mod">
          <ac:chgData name="Laura Hodges" userId="528132f5-9773-4477-bddc-958363aaa7a8" providerId="ADAL" clId="{F0314167-D903-4E95-9F60-77C7653BB90C}" dt="2024-04-14T13:45:22.905" v="1208" actId="20577"/>
          <ac:spMkLst>
            <pc:docMk/>
            <pc:sldMk cId="4130359352" sldId="276"/>
            <ac:spMk id="12" creationId="{E777F70C-DE4C-EC47-616B-819FED42E01C}"/>
          </ac:spMkLst>
        </pc:spChg>
        <pc:picChg chg="add mod">
          <ac:chgData name="Laura Hodges" userId="528132f5-9773-4477-bddc-958363aaa7a8" providerId="ADAL" clId="{F0314167-D903-4E95-9F60-77C7653BB90C}" dt="2024-02-18T16:36:22.482" v="11"/>
          <ac:picMkLst>
            <pc:docMk/>
            <pc:sldMk cId="4130359352" sldId="276"/>
            <ac:picMk id="2" creationId="{9F449D80-FBFA-F027-A013-0D9CC8F46ED4}"/>
          </ac:picMkLst>
        </pc:picChg>
      </pc:sldChg>
      <pc:sldChg chg="addSp modSp mod">
        <pc:chgData name="Laura Hodges" userId="528132f5-9773-4477-bddc-958363aaa7a8" providerId="ADAL" clId="{F0314167-D903-4E95-9F60-77C7653BB90C}" dt="2024-02-18T16:40:26.131" v="100" actId="14100"/>
        <pc:sldMkLst>
          <pc:docMk/>
          <pc:sldMk cId="1044992793" sldId="280"/>
        </pc:sldMkLst>
        <pc:spChg chg="add mod">
          <ac:chgData name="Laura Hodges" userId="528132f5-9773-4477-bddc-958363aaa7a8" providerId="ADAL" clId="{F0314167-D903-4E95-9F60-77C7653BB90C}" dt="2024-02-18T16:39:36.784" v="79" actId="14100"/>
          <ac:spMkLst>
            <pc:docMk/>
            <pc:sldMk cId="1044992793" sldId="280"/>
            <ac:spMk id="5" creationId="{F51ADBCD-1CC9-7897-6503-E5AE60E8A2B5}"/>
          </ac:spMkLst>
        </pc:spChg>
        <pc:spChg chg="add mod ord">
          <ac:chgData name="Laura Hodges" userId="528132f5-9773-4477-bddc-958363aaa7a8" providerId="ADAL" clId="{F0314167-D903-4E95-9F60-77C7653BB90C}" dt="2024-02-18T16:37:19.102" v="24" actId="170"/>
          <ac:spMkLst>
            <pc:docMk/>
            <pc:sldMk cId="1044992793" sldId="280"/>
            <ac:spMk id="6" creationId="{BEFB5800-35C5-4DDD-9E43-FAE373194762}"/>
          </ac:spMkLst>
        </pc:spChg>
        <pc:spChg chg="add mod ord">
          <ac:chgData name="Laura Hodges" userId="528132f5-9773-4477-bddc-958363aaa7a8" providerId="ADAL" clId="{F0314167-D903-4E95-9F60-77C7653BB90C}" dt="2024-02-18T16:40:00.348" v="93" actId="1076"/>
          <ac:spMkLst>
            <pc:docMk/>
            <pc:sldMk cId="1044992793" sldId="280"/>
            <ac:spMk id="9" creationId="{0AC97D5A-B973-614B-7102-04675E8D220B}"/>
          </ac:spMkLst>
        </pc:spChg>
        <pc:spChg chg="add mod">
          <ac:chgData name="Laura Hodges" userId="528132f5-9773-4477-bddc-958363aaa7a8" providerId="ADAL" clId="{F0314167-D903-4E95-9F60-77C7653BB90C}" dt="2024-02-18T16:40:26.131" v="100" actId="14100"/>
          <ac:spMkLst>
            <pc:docMk/>
            <pc:sldMk cId="1044992793" sldId="280"/>
            <ac:spMk id="10" creationId="{66FBC2EA-CA5D-C3CB-8B8B-2E49FD517C91}"/>
          </ac:spMkLst>
        </pc:spChg>
        <pc:spChg chg="add mod">
          <ac:chgData name="Laura Hodges" userId="528132f5-9773-4477-bddc-958363aaa7a8" providerId="ADAL" clId="{F0314167-D903-4E95-9F60-77C7653BB90C}" dt="2024-02-18T16:40:17.128" v="97" actId="1076"/>
          <ac:spMkLst>
            <pc:docMk/>
            <pc:sldMk cId="1044992793" sldId="280"/>
            <ac:spMk id="11" creationId="{6885C31E-0D69-1BB9-2CD1-C505EE8CA565}"/>
          </ac:spMkLst>
        </pc:spChg>
        <pc:picChg chg="add mod">
          <ac:chgData name="Laura Hodges" userId="528132f5-9773-4477-bddc-958363aaa7a8" providerId="ADAL" clId="{F0314167-D903-4E95-9F60-77C7653BB90C}" dt="2024-02-18T16:36:48.430" v="18" actId="1076"/>
          <ac:picMkLst>
            <pc:docMk/>
            <pc:sldMk cId="1044992793" sldId="280"/>
            <ac:picMk id="3" creationId="{715E3E5D-A2D0-CDF9-2DD9-9CC188F5B6D3}"/>
          </ac:picMkLst>
        </pc:picChg>
        <pc:picChg chg="add mod">
          <ac:chgData name="Laura Hodges" userId="528132f5-9773-4477-bddc-958363aaa7a8" providerId="ADAL" clId="{F0314167-D903-4E95-9F60-77C7653BB90C}" dt="2024-02-18T16:36:23.268" v="12"/>
          <ac:picMkLst>
            <pc:docMk/>
            <pc:sldMk cId="1044992793" sldId="280"/>
            <ac:picMk id="4" creationId="{2AB19ABB-AD60-11C4-022F-45BC03FA97BB}"/>
          </ac:picMkLst>
        </pc:picChg>
        <pc:picChg chg="add mod">
          <ac:chgData name="Laura Hodges" userId="528132f5-9773-4477-bddc-958363aaa7a8" providerId="ADAL" clId="{F0314167-D903-4E95-9F60-77C7653BB90C}" dt="2024-02-18T16:38:46.235" v="38" actId="1076"/>
          <ac:picMkLst>
            <pc:docMk/>
            <pc:sldMk cId="1044992793" sldId="280"/>
            <ac:picMk id="13" creationId="{D2BF530E-FC0A-9530-FD1E-286EA1D3C349}"/>
          </ac:picMkLst>
        </pc:picChg>
        <pc:picChg chg="add mod ord">
          <ac:chgData name="Laura Hodges" userId="528132f5-9773-4477-bddc-958363aaa7a8" providerId="ADAL" clId="{F0314167-D903-4E95-9F60-77C7653BB90C}" dt="2024-02-18T16:38:10.230" v="34" actId="171"/>
          <ac:picMkLst>
            <pc:docMk/>
            <pc:sldMk cId="1044992793" sldId="280"/>
            <ac:picMk id="15" creationId="{7FD0646E-8EB9-F37D-DA2C-6C549747545B}"/>
          </ac:picMkLst>
        </pc:picChg>
        <pc:picChg chg="add mod ord">
          <ac:chgData name="Laura Hodges" userId="528132f5-9773-4477-bddc-958363aaa7a8" providerId="ADAL" clId="{F0314167-D903-4E95-9F60-77C7653BB90C}" dt="2024-02-18T16:38:51.278" v="44" actId="171"/>
          <ac:picMkLst>
            <pc:docMk/>
            <pc:sldMk cId="1044992793" sldId="280"/>
            <ac:picMk id="17" creationId="{A0CC14FD-0690-BEED-A35A-300C21A3116E}"/>
          </ac:picMkLst>
        </pc:picChg>
        <pc:picChg chg="add mod ord">
          <ac:chgData name="Laura Hodges" userId="528132f5-9773-4477-bddc-958363aaa7a8" providerId="ADAL" clId="{F0314167-D903-4E95-9F60-77C7653BB90C}" dt="2024-02-18T16:39:16.185" v="51" actId="171"/>
          <ac:picMkLst>
            <pc:docMk/>
            <pc:sldMk cId="1044992793" sldId="280"/>
            <ac:picMk id="19" creationId="{744B362B-A4C2-A3D0-1A92-FE204D8733A6}"/>
          </ac:picMkLst>
        </pc:picChg>
      </pc:sldChg>
      <pc:sldChg chg="addSp modSp">
        <pc:chgData name="Laura Hodges" userId="528132f5-9773-4477-bddc-958363aaa7a8" providerId="ADAL" clId="{F0314167-D903-4E95-9F60-77C7653BB90C}" dt="2024-02-18T16:36:20.740" v="9"/>
        <pc:sldMkLst>
          <pc:docMk/>
          <pc:sldMk cId="3153699994" sldId="287"/>
        </pc:sldMkLst>
        <pc:picChg chg="add mod">
          <ac:chgData name="Laura Hodges" userId="528132f5-9773-4477-bddc-958363aaa7a8" providerId="ADAL" clId="{F0314167-D903-4E95-9F60-77C7653BB90C}" dt="2024-02-18T16:36:20.740" v="9"/>
          <ac:picMkLst>
            <pc:docMk/>
            <pc:sldMk cId="3153699994" sldId="287"/>
            <ac:picMk id="2" creationId="{1A2B698E-7CD7-8DDD-AB68-DDDFD95E0B80}"/>
          </ac:picMkLst>
        </pc:picChg>
      </pc:sldChg>
      <pc:sldChg chg="addSp modSp mod">
        <pc:chgData name="Laura Hodges" userId="528132f5-9773-4477-bddc-958363aaa7a8" providerId="ADAL" clId="{F0314167-D903-4E95-9F60-77C7653BB90C}" dt="2024-04-14T13:46:22.851" v="1242" actId="1076"/>
        <pc:sldMkLst>
          <pc:docMk/>
          <pc:sldMk cId="2642023526" sldId="291"/>
        </pc:sldMkLst>
        <pc:spChg chg="mod">
          <ac:chgData name="Laura Hodges" userId="528132f5-9773-4477-bddc-958363aaa7a8" providerId="ADAL" clId="{F0314167-D903-4E95-9F60-77C7653BB90C}" dt="2024-04-14T13:45:55.222" v="1217" actId="20577"/>
          <ac:spMkLst>
            <pc:docMk/>
            <pc:sldMk cId="2642023526" sldId="291"/>
            <ac:spMk id="10" creationId="{A666D06E-DE1A-953D-8927-E0FA4F6F7F5E}"/>
          </ac:spMkLst>
        </pc:spChg>
        <pc:spChg chg="mod">
          <ac:chgData name="Laura Hodges" userId="528132f5-9773-4477-bddc-958363aaa7a8" providerId="ADAL" clId="{F0314167-D903-4E95-9F60-77C7653BB90C}" dt="2024-04-14T13:46:22.851" v="1242" actId="1076"/>
          <ac:spMkLst>
            <pc:docMk/>
            <pc:sldMk cId="2642023526" sldId="291"/>
            <ac:spMk id="11" creationId="{BE96FC06-E078-7028-8863-331D338BDB48}"/>
          </ac:spMkLst>
        </pc:spChg>
        <pc:picChg chg="add mod">
          <ac:chgData name="Laura Hodges" userId="528132f5-9773-4477-bddc-958363aaa7a8" providerId="ADAL" clId="{F0314167-D903-4E95-9F60-77C7653BB90C}" dt="2024-02-18T16:36:24.933" v="14"/>
          <ac:picMkLst>
            <pc:docMk/>
            <pc:sldMk cId="2642023526" sldId="291"/>
            <ac:picMk id="2" creationId="{C000A217-5A85-1E17-6C53-C5C1EF6833B6}"/>
          </ac:picMkLst>
        </pc:picChg>
      </pc:sldChg>
      <pc:sldChg chg="addSp modSp del">
        <pc:chgData name="Laura Hodges" userId="528132f5-9773-4477-bddc-958363aaa7a8" providerId="ADAL" clId="{F0314167-D903-4E95-9F60-77C7653BB90C}" dt="2024-04-14T13:44:55.950" v="1193" actId="47"/>
        <pc:sldMkLst>
          <pc:docMk/>
          <pc:sldMk cId="2595256239" sldId="293"/>
        </pc:sldMkLst>
        <pc:picChg chg="add mod">
          <ac:chgData name="Laura Hodges" userId="528132f5-9773-4477-bddc-958363aaa7a8" providerId="ADAL" clId="{F0314167-D903-4E95-9F60-77C7653BB90C}" dt="2024-02-18T16:36:21.792" v="10"/>
          <ac:picMkLst>
            <pc:docMk/>
            <pc:sldMk cId="2595256239" sldId="293"/>
            <ac:picMk id="2" creationId="{938EDA4A-B727-71A4-CAB8-E59EA2121F1C}"/>
          </ac:picMkLst>
        </pc:picChg>
      </pc:sldChg>
      <pc:sldChg chg="addSp delSp modSp mod">
        <pc:chgData name="Laura Hodges" userId="528132f5-9773-4477-bddc-958363aaa7a8" providerId="ADAL" clId="{F0314167-D903-4E95-9F60-77C7653BB90C}" dt="2024-04-14T13:45:46.018" v="1215" actId="14100"/>
        <pc:sldMkLst>
          <pc:docMk/>
          <pc:sldMk cId="3028012260" sldId="294"/>
        </pc:sldMkLst>
        <pc:spChg chg="del mod">
          <ac:chgData name="Laura Hodges" userId="528132f5-9773-4477-bddc-958363aaa7a8" providerId="ADAL" clId="{F0314167-D903-4E95-9F60-77C7653BB90C}" dt="2024-04-14T13:45:38.454" v="1210" actId="478"/>
          <ac:spMkLst>
            <pc:docMk/>
            <pc:sldMk cId="3028012260" sldId="294"/>
            <ac:spMk id="10" creationId="{2AEE671D-301A-A122-0012-0FEFBAFC7138}"/>
          </ac:spMkLst>
        </pc:spChg>
        <pc:spChg chg="mod">
          <ac:chgData name="Laura Hodges" userId="528132f5-9773-4477-bddc-958363aaa7a8" providerId="ADAL" clId="{F0314167-D903-4E95-9F60-77C7653BB90C}" dt="2024-04-14T13:45:46.018" v="1215" actId="14100"/>
          <ac:spMkLst>
            <pc:docMk/>
            <pc:sldMk cId="3028012260" sldId="294"/>
            <ac:spMk id="12" creationId="{260D72EC-7364-B0E8-C1D6-5CAF2E71E3B4}"/>
          </ac:spMkLst>
        </pc:spChg>
        <pc:picChg chg="add mod">
          <ac:chgData name="Laura Hodges" userId="528132f5-9773-4477-bddc-958363aaa7a8" providerId="ADAL" clId="{F0314167-D903-4E95-9F60-77C7653BB90C}" dt="2024-02-18T16:36:24.022" v="13"/>
          <ac:picMkLst>
            <pc:docMk/>
            <pc:sldMk cId="3028012260" sldId="294"/>
            <ac:picMk id="2" creationId="{8CDC7477-8EFF-3283-F690-92A36AA9F0E4}"/>
          </ac:picMkLst>
        </pc:picChg>
      </pc:sldChg>
      <pc:sldChg chg="del">
        <pc:chgData name="Laura Hodges" userId="528132f5-9773-4477-bddc-958363aaa7a8" providerId="ADAL" clId="{F0314167-D903-4E95-9F60-77C7653BB90C}" dt="2024-02-04T17:28:56.251" v="5" actId="47"/>
        <pc:sldMkLst>
          <pc:docMk/>
          <pc:sldMk cId="2659661460" sldId="295"/>
        </pc:sldMkLst>
      </pc:sldChg>
      <pc:sldChg chg="addSp new">
        <pc:chgData name="Laura Hodges" userId="528132f5-9773-4477-bddc-958363aaa7a8" providerId="ADAL" clId="{F0314167-D903-4E95-9F60-77C7653BB90C}" dt="2024-02-04T17:29:29.315" v="7"/>
        <pc:sldMkLst>
          <pc:docMk/>
          <pc:sldMk cId="3685548883" sldId="295"/>
        </pc:sldMkLst>
        <pc:picChg chg="add">
          <ac:chgData name="Laura Hodges" userId="528132f5-9773-4477-bddc-958363aaa7a8" providerId="ADAL" clId="{F0314167-D903-4E95-9F60-77C7653BB90C}" dt="2024-02-04T17:29:29.315" v="7"/>
          <ac:picMkLst>
            <pc:docMk/>
            <pc:sldMk cId="3685548883" sldId="295"/>
            <ac:picMk id="3074" creationId="{3F0F4850-6837-83F4-5B4F-E94AB0C50D11}"/>
          </ac:picMkLst>
        </pc:picChg>
      </pc:sldChg>
      <pc:sldChg chg="addSp modSp add mod">
        <pc:chgData name="Laura Hodges" userId="528132f5-9773-4477-bddc-958363aaa7a8" providerId="ADAL" clId="{F0314167-D903-4E95-9F60-77C7653BB90C}" dt="2024-02-18T16:49:24.989" v="1192" actId="1076"/>
        <pc:sldMkLst>
          <pc:docMk/>
          <pc:sldMk cId="891268855" sldId="296"/>
        </pc:sldMkLst>
        <pc:spChg chg="add mod">
          <ac:chgData name="Laura Hodges" userId="528132f5-9773-4477-bddc-958363aaa7a8" providerId="ADAL" clId="{F0314167-D903-4E95-9F60-77C7653BB90C}" dt="2024-02-18T16:48:59.339" v="1190" actId="14100"/>
          <ac:spMkLst>
            <pc:docMk/>
            <pc:sldMk cId="891268855" sldId="296"/>
            <ac:spMk id="3" creationId="{DF40A20E-BD14-C770-691B-604678C34983}"/>
          </ac:spMkLst>
        </pc:spChg>
        <pc:spChg chg="add mod">
          <ac:chgData name="Laura Hodges" userId="528132f5-9773-4477-bddc-958363aaa7a8" providerId="ADAL" clId="{F0314167-D903-4E95-9F60-77C7653BB90C}" dt="2024-02-18T16:49:19.323" v="1191" actId="14100"/>
          <ac:spMkLst>
            <pc:docMk/>
            <pc:sldMk cId="891268855" sldId="296"/>
            <ac:spMk id="6" creationId="{05414A90-2BA4-7219-6F8D-7EE4AE293086}"/>
          </ac:spMkLst>
        </pc:spChg>
        <pc:spChg chg="mod">
          <ac:chgData name="Laura Hodges" userId="528132f5-9773-4477-bddc-958363aaa7a8" providerId="ADAL" clId="{F0314167-D903-4E95-9F60-77C7653BB90C}" dt="2024-02-18T16:41:04.343" v="112" actId="5793"/>
          <ac:spMkLst>
            <pc:docMk/>
            <pc:sldMk cId="891268855" sldId="296"/>
            <ac:spMk id="8" creationId="{7876D8A8-A6B4-5230-0A72-78E516DEDC51}"/>
          </ac:spMkLst>
        </pc:spChg>
        <pc:spChg chg="add mod">
          <ac:chgData name="Laura Hodges" userId="528132f5-9773-4477-bddc-958363aaa7a8" providerId="ADAL" clId="{F0314167-D903-4E95-9F60-77C7653BB90C}" dt="2024-02-18T16:48:05.512" v="1101" actId="1076"/>
          <ac:spMkLst>
            <pc:docMk/>
            <pc:sldMk cId="891268855" sldId="296"/>
            <ac:spMk id="9" creationId="{D73E3A40-6156-0C6F-0BBD-B0E177ED2380}"/>
          </ac:spMkLst>
        </pc:spChg>
        <pc:spChg chg="add mod">
          <ac:chgData name="Laura Hodges" userId="528132f5-9773-4477-bddc-958363aaa7a8" providerId="ADAL" clId="{F0314167-D903-4E95-9F60-77C7653BB90C}" dt="2024-02-18T16:48:19.254" v="1103" actId="14100"/>
          <ac:spMkLst>
            <pc:docMk/>
            <pc:sldMk cId="891268855" sldId="296"/>
            <ac:spMk id="10" creationId="{745FB843-CF95-F285-D40E-3408B98E6B32}"/>
          </ac:spMkLst>
        </pc:spChg>
        <pc:spChg chg="add mod">
          <ac:chgData name="Laura Hodges" userId="528132f5-9773-4477-bddc-958363aaa7a8" providerId="ADAL" clId="{F0314167-D903-4E95-9F60-77C7653BB90C}" dt="2024-02-18T16:47:48.843" v="1087" actId="20577"/>
          <ac:spMkLst>
            <pc:docMk/>
            <pc:sldMk cId="891268855" sldId="296"/>
            <ac:spMk id="11" creationId="{B224A02C-51B8-CBB2-2B4C-FCB09B05ECAC}"/>
          </ac:spMkLst>
        </pc:spChg>
        <pc:spChg chg="add mod">
          <ac:chgData name="Laura Hodges" userId="528132f5-9773-4477-bddc-958363aaa7a8" providerId="ADAL" clId="{F0314167-D903-4E95-9F60-77C7653BB90C}" dt="2024-02-18T16:47:29.305" v="1073" actId="14100"/>
          <ac:spMkLst>
            <pc:docMk/>
            <pc:sldMk cId="891268855" sldId="296"/>
            <ac:spMk id="12" creationId="{D77BFF9E-41C6-B6AD-03E2-1F2CB40B26F8}"/>
          </ac:spMkLst>
        </pc:spChg>
        <pc:picChg chg="add mod">
          <ac:chgData name="Laura Hodges" userId="528132f5-9773-4477-bddc-958363aaa7a8" providerId="ADAL" clId="{F0314167-D903-4E95-9F60-77C7653BB90C}" dt="2024-02-18T16:49:24.989" v="1192" actId="1076"/>
          <ac:picMkLst>
            <pc:docMk/>
            <pc:sldMk cId="891268855" sldId="296"/>
            <ac:picMk id="5" creationId="{C82FC39C-618B-472E-8512-1C7976063363}"/>
          </ac:picMkLst>
        </pc:picChg>
      </pc:sldChg>
    </pc:docChg>
  </pc:docChgLst>
  <pc:docChgLst>
    <pc:chgData name="Patricia O'Donovan" userId="S::podonovan@meonvale.tgacademy.org.uk::9e305a34-8573-4eb8-b3cd-bc0003923e32" providerId="AD" clId="Web-{4D2A1CF4-5922-9730-F523-8531719A4104}"/>
    <pc:docChg chg="modSld">
      <pc:chgData name="Patricia O'Donovan" userId="S::podonovan@meonvale.tgacademy.org.uk::9e305a34-8573-4eb8-b3cd-bc0003923e32" providerId="AD" clId="Web-{4D2A1CF4-5922-9730-F523-8531719A4104}" dt="2024-03-29T07:58:58.244" v="155" actId="1076"/>
      <pc:docMkLst>
        <pc:docMk/>
      </pc:docMkLst>
      <pc:sldChg chg="addSp delSp modSp">
        <pc:chgData name="Patricia O'Donovan" userId="S::podonovan@meonvale.tgacademy.org.uk::9e305a34-8573-4eb8-b3cd-bc0003923e32" providerId="AD" clId="Web-{4D2A1CF4-5922-9730-F523-8531719A4104}" dt="2024-03-29T07:58:58.244" v="155" actId="1076"/>
        <pc:sldMkLst>
          <pc:docMk/>
          <pc:sldMk cId="3028012260" sldId="294"/>
        </pc:sldMkLst>
        <pc:spChg chg="add mod">
          <ac:chgData name="Patricia O'Donovan" userId="S::podonovan@meonvale.tgacademy.org.uk::9e305a34-8573-4eb8-b3cd-bc0003923e32" providerId="AD" clId="Web-{4D2A1CF4-5922-9730-F523-8531719A4104}" dt="2024-03-29T07:54:49.133" v="76" actId="20577"/>
          <ac:spMkLst>
            <pc:docMk/>
            <pc:sldMk cId="3028012260" sldId="294"/>
            <ac:spMk id="9" creationId="{75B813B7-8E28-F220-98AE-F9ABE17D2228}"/>
          </ac:spMkLst>
        </pc:spChg>
        <pc:spChg chg="add mod">
          <ac:chgData name="Patricia O'Donovan" userId="S::podonovan@meonvale.tgacademy.org.uk::9e305a34-8573-4eb8-b3cd-bc0003923e32" providerId="AD" clId="Web-{4D2A1CF4-5922-9730-F523-8531719A4104}" dt="2024-03-29T07:58:58.244" v="155" actId="1076"/>
          <ac:spMkLst>
            <pc:docMk/>
            <pc:sldMk cId="3028012260" sldId="294"/>
            <ac:spMk id="10" creationId="{2AEE671D-301A-A122-0012-0FEFBAFC7138}"/>
          </ac:spMkLst>
        </pc:spChg>
        <pc:spChg chg="add mod ord">
          <ac:chgData name="Patricia O'Donovan" userId="S::podonovan@meonvale.tgacademy.org.uk::9e305a34-8573-4eb8-b3cd-bc0003923e32" providerId="AD" clId="Web-{4D2A1CF4-5922-9730-F523-8531719A4104}" dt="2024-03-29T07:58:51.181" v="154" actId="1076"/>
          <ac:spMkLst>
            <pc:docMk/>
            <pc:sldMk cId="3028012260" sldId="294"/>
            <ac:spMk id="12" creationId="{260D72EC-7364-B0E8-C1D6-5CAF2E71E3B4}"/>
          </ac:spMkLst>
        </pc:spChg>
        <pc:spChg chg="add mod">
          <ac:chgData name="Patricia O'Donovan" userId="S::podonovan@meonvale.tgacademy.org.uk::9e305a34-8573-4eb8-b3cd-bc0003923e32" providerId="AD" clId="Web-{4D2A1CF4-5922-9730-F523-8531719A4104}" dt="2024-03-29T07:57:02.627" v="133" actId="20577"/>
          <ac:spMkLst>
            <pc:docMk/>
            <pc:sldMk cId="3028012260" sldId="294"/>
            <ac:spMk id="14" creationId="{B9AC072A-932D-FCE3-8411-1CB7C4148983}"/>
          </ac:spMkLst>
        </pc:spChg>
        <pc:spChg chg="add mod">
          <ac:chgData name="Patricia O'Donovan" userId="S::podonovan@meonvale.tgacademy.org.uk::9e305a34-8573-4eb8-b3cd-bc0003923e32" providerId="AD" clId="Web-{4D2A1CF4-5922-9730-F523-8531719A4104}" dt="2024-03-29T07:58:06.491" v="153" actId="14100"/>
          <ac:spMkLst>
            <pc:docMk/>
            <pc:sldMk cId="3028012260" sldId="294"/>
            <ac:spMk id="15" creationId="{4AE49D61-9532-83B9-4081-F4201ECBE260}"/>
          </ac:spMkLst>
        </pc:spChg>
        <pc:picChg chg="add del mod modCrop">
          <ac:chgData name="Patricia O'Donovan" userId="S::podonovan@meonvale.tgacademy.org.uk::9e305a34-8573-4eb8-b3cd-bc0003923e32" providerId="AD" clId="Web-{4D2A1CF4-5922-9730-F523-8531719A4104}" dt="2024-03-29T07:43:18.067" v="11"/>
          <ac:picMkLst>
            <pc:docMk/>
            <pc:sldMk cId="3028012260" sldId="294"/>
            <ac:picMk id="3" creationId="{C25B8565-25A5-1806-8B82-EABA4ECB9FA6}"/>
          </ac:picMkLst>
        </pc:picChg>
        <pc:picChg chg="add del mod">
          <ac:chgData name="Patricia O'Donovan" userId="S::podonovan@meonvale.tgacademy.org.uk::9e305a34-8573-4eb8-b3cd-bc0003923e32" providerId="AD" clId="Web-{4D2A1CF4-5922-9730-F523-8531719A4104}" dt="2024-03-29T07:44:30.181" v="15"/>
          <ac:picMkLst>
            <pc:docMk/>
            <pc:sldMk cId="3028012260" sldId="294"/>
            <ac:picMk id="4" creationId="{21E7BB22-B71F-BCEA-8DAD-C68246F40BB3}"/>
          </ac:picMkLst>
        </pc:picChg>
        <pc:picChg chg="add mod">
          <ac:chgData name="Patricia O'Donovan" userId="S::podonovan@meonvale.tgacademy.org.uk::9e305a34-8573-4eb8-b3cd-bc0003923e32" providerId="AD" clId="Web-{4D2A1CF4-5922-9730-F523-8531719A4104}" dt="2024-03-29T07:46:08.266" v="25" actId="1076"/>
          <ac:picMkLst>
            <pc:docMk/>
            <pc:sldMk cId="3028012260" sldId="294"/>
            <ac:picMk id="5" creationId="{A81B5A27-1616-DFB0-0E8E-30D6D237053F}"/>
          </ac:picMkLst>
        </pc:picChg>
        <pc:picChg chg="add mod">
          <ac:chgData name="Patricia O'Donovan" userId="S::podonovan@meonvale.tgacademy.org.uk::9e305a34-8573-4eb8-b3cd-bc0003923e32" providerId="AD" clId="Web-{4D2A1CF4-5922-9730-F523-8531719A4104}" dt="2024-03-29T07:46:15.033" v="26" actId="14100"/>
          <ac:picMkLst>
            <pc:docMk/>
            <pc:sldMk cId="3028012260" sldId="294"/>
            <ac:picMk id="6" creationId="{32808B66-67D4-C265-C0AB-8902E0F368BC}"/>
          </ac:picMkLst>
        </pc:picChg>
      </pc:sldChg>
    </pc:docChg>
  </pc:docChgLst>
  <pc:docChgLst>
    <pc:chgData name="Jessica Middleton" userId="bc0c1323-b48b-4030-b975-63c8fcea8bb5" providerId="ADAL" clId="{D0929B60-B713-47F2-9498-5AFE715B338A}"/>
    <pc:docChg chg="modSld">
      <pc:chgData name="Jessica Middleton" userId="bc0c1323-b48b-4030-b975-63c8fcea8bb5" providerId="ADAL" clId="{D0929B60-B713-47F2-9498-5AFE715B338A}" dt="2024-03-15T12:36:52.431" v="76" actId="20577"/>
      <pc:docMkLst>
        <pc:docMk/>
      </pc:docMkLst>
      <pc:sldChg chg="addSp modSp mod">
        <pc:chgData name="Jessica Middleton" userId="bc0c1323-b48b-4030-b975-63c8fcea8bb5" providerId="ADAL" clId="{D0929B60-B713-47F2-9498-5AFE715B338A}" dt="2024-03-15T12:36:52.431" v="76" actId="20577"/>
        <pc:sldMkLst>
          <pc:docMk/>
          <pc:sldMk cId="4130359352" sldId="276"/>
        </pc:sldMkLst>
        <pc:spChg chg="add mod">
          <ac:chgData name="Jessica Middleton" userId="bc0c1323-b48b-4030-b975-63c8fcea8bb5" providerId="ADAL" clId="{D0929B60-B713-47F2-9498-5AFE715B338A}" dt="2024-03-15T12:36:16.736" v="41" actId="20577"/>
          <ac:spMkLst>
            <pc:docMk/>
            <pc:sldMk cId="4130359352" sldId="276"/>
            <ac:spMk id="11" creationId="{CFD079E9-8914-5943-FDF9-35C347CC1B72}"/>
          </ac:spMkLst>
        </pc:spChg>
        <pc:spChg chg="add mod">
          <ac:chgData name="Jessica Middleton" userId="bc0c1323-b48b-4030-b975-63c8fcea8bb5" providerId="ADAL" clId="{D0929B60-B713-47F2-9498-5AFE715B338A}" dt="2024-03-15T12:36:46.576" v="65" actId="20577"/>
          <ac:spMkLst>
            <pc:docMk/>
            <pc:sldMk cId="4130359352" sldId="276"/>
            <ac:spMk id="13" creationId="{0C3F6BE9-4415-AB2D-7370-876131E9B3B7}"/>
          </ac:spMkLst>
        </pc:spChg>
        <pc:spChg chg="mod">
          <ac:chgData name="Jessica Middleton" userId="bc0c1323-b48b-4030-b975-63c8fcea8bb5" providerId="ADAL" clId="{D0929B60-B713-47F2-9498-5AFE715B338A}" dt="2024-03-15T12:35:43.767" v="2" actId="14100"/>
          <ac:spMkLst>
            <pc:docMk/>
            <pc:sldMk cId="4130359352" sldId="276"/>
            <ac:spMk id="14" creationId="{ACA7481E-B108-9B91-E462-9766F119141A}"/>
          </ac:spMkLst>
        </pc:spChg>
        <pc:spChg chg="add mod">
          <ac:chgData name="Jessica Middleton" userId="bc0c1323-b48b-4030-b975-63c8fcea8bb5" providerId="ADAL" clId="{D0929B60-B713-47F2-9498-5AFE715B338A}" dt="2024-03-15T12:36:52.431" v="76" actId="20577"/>
          <ac:spMkLst>
            <pc:docMk/>
            <pc:sldMk cId="4130359352" sldId="276"/>
            <ac:spMk id="15" creationId="{1DB7C780-BC33-34E9-C50A-F25C33DFAC3E}"/>
          </ac:spMkLst>
        </pc:spChg>
        <pc:picChg chg="mod">
          <ac:chgData name="Jessica Middleton" userId="bc0c1323-b48b-4030-b975-63c8fcea8bb5" providerId="ADAL" clId="{D0929B60-B713-47F2-9498-5AFE715B338A}" dt="2024-03-15T12:36:23.927" v="44" actId="1076"/>
          <ac:picMkLst>
            <pc:docMk/>
            <pc:sldMk cId="4130359352" sldId="276"/>
            <ac:picMk id="5" creationId="{1F8D9F93-B0C1-175F-DE36-C350EFD1294B}"/>
          </ac:picMkLst>
        </pc:picChg>
        <pc:picChg chg="mod">
          <ac:chgData name="Jessica Middleton" userId="bc0c1323-b48b-4030-b975-63c8fcea8bb5" providerId="ADAL" clId="{D0929B60-B713-47F2-9498-5AFE715B338A}" dt="2024-03-15T12:36:39.952" v="62" actId="1076"/>
          <ac:picMkLst>
            <pc:docMk/>
            <pc:sldMk cId="4130359352" sldId="276"/>
            <ac:picMk id="6" creationId="{352C7B2D-E32C-B48D-FDC2-8C02AC276940}"/>
          </ac:picMkLst>
        </pc:picChg>
      </pc:sldChg>
    </pc:docChg>
  </pc:docChgLst>
  <pc:docChgLst>
    <pc:chgData name="James Greygoose" userId="S::jgreygoose@meonvale.tgacademy.org.uk::eb379ff5-9ee0-408d-8542-479e9da67291" providerId="AD" clId="Web-{B097460E-7D84-22B4-9EF2-A20F20D75CF5}"/>
    <pc:docChg chg="modSld">
      <pc:chgData name="James Greygoose" userId="S::jgreygoose@meonvale.tgacademy.org.uk::eb379ff5-9ee0-408d-8542-479e9da67291" providerId="AD" clId="Web-{B097460E-7D84-22B4-9EF2-A20F20D75CF5}" dt="2024-03-13T21:09:19.104" v="374" actId="1076"/>
      <pc:docMkLst>
        <pc:docMk/>
      </pc:docMkLst>
      <pc:sldChg chg="addSp delSp modSp">
        <pc:chgData name="James Greygoose" userId="S::jgreygoose@meonvale.tgacademy.org.uk::eb379ff5-9ee0-408d-8542-479e9da67291" providerId="AD" clId="Web-{B097460E-7D84-22B4-9EF2-A20F20D75CF5}" dt="2024-03-13T21:09:19.104" v="374" actId="1076"/>
        <pc:sldMkLst>
          <pc:docMk/>
          <pc:sldMk cId="2642023526" sldId="291"/>
        </pc:sldMkLst>
        <pc:spChg chg="mod">
          <ac:chgData name="James Greygoose" userId="S::jgreygoose@meonvale.tgacademy.org.uk::eb379ff5-9ee0-408d-8542-479e9da67291" providerId="AD" clId="Web-{B097460E-7D84-22B4-9EF2-A20F20D75CF5}" dt="2024-03-13T21:07:51.226" v="347" actId="1076"/>
          <ac:spMkLst>
            <pc:docMk/>
            <pc:sldMk cId="2642023526" sldId="291"/>
            <ac:spMk id="8" creationId="{51F43FAB-80F4-4F66-B136-AE4F57749D4A}"/>
          </ac:spMkLst>
        </pc:spChg>
        <pc:spChg chg="add mod">
          <ac:chgData name="James Greygoose" userId="S::jgreygoose@meonvale.tgacademy.org.uk::eb379ff5-9ee0-408d-8542-479e9da67291" providerId="AD" clId="Web-{B097460E-7D84-22B4-9EF2-A20F20D75CF5}" dt="2024-03-13T21:02:23.482" v="222" actId="14100"/>
          <ac:spMkLst>
            <pc:docMk/>
            <pc:sldMk cId="2642023526" sldId="291"/>
            <ac:spMk id="10" creationId="{A666D06E-DE1A-953D-8927-E0FA4F6F7F5E}"/>
          </ac:spMkLst>
        </pc:spChg>
        <pc:spChg chg="add del mod">
          <ac:chgData name="James Greygoose" userId="S::jgreygoose@meonvale.tgacademy.org.uk::eb379ff5-9ee0-408d-8542-479e9da67291" providerId="AD" clId="Web-{B097460E-7D84-22B4-9EF2-A20F20D75CF5}" dt="2024-03-13T21:09:19.104" v="374" actId="1076"/>
          <ac:spMkLst>
            <pc:docMk/>
            <pc:sldMk cId="2642023526" sldId="291"/>
            <ac:spMk id="11" creationId="{BE96FC06-E078-7028-8863-331D338BDB48}"/>
          </ac:spMkLst>
        </pc:spChg>
        <pc:spChg chg="add mod">
          <ac:chgData name="James Greygoose" userId="S::jgreygoose@meonvale.tgacademy.org.uk::eb379ff5-9ee0-408d-8542-479e9da67291" providerId="AD" clId="Web-{B097460E-7D84-22B4-9EF2-A20F20D75CF5}" dt="2024-03-13T21:07:33.178" v="344" actId="14100"/>
          <ac:spMkLst>
            <pc:docMk/>
            <pc:sldMk cId="2642023526" sldId="291"/>
            <ac:spMk id="13" creationId="{842710A2-4266-2897-7E49-D61500A805E5}"/>
          </ac:spMkLst>
        </pc:spChg>
        <pc:spChg chg="add del mod">
          <ac:chgData name="James Greygoose" userId="S::jgreygoose@meonvale.tgacademy.org.uk::eb379ff5-9ee0-408d-8542-479e9da67291" providerId="AD" clId="Web-{B097460E-7D84-22B4-9EF2-A20F20D75CF5}" dt="2024-03-13T21:06:25.333" v="329"/>
          <ac:spMkLst>
            <pc:docMk/>
            <pc:sldMk cId="2642023526" sldId="291"/>
            <ac:spMk id="14" creationId="{15B1E9B7-5C20-F94A-EA84-1BB1C010841A}"/>
          </ac:spMkLst>
        </pc:spChg>
        <pc:spChg chg="add mod">
          <ac:chgData name="James Greygoose" userId="S::jgreygoose@meonvale.tgacademy.org.uk::eb379ff5-9ee0-408d-8542-479e9da67291" providerId="AD" clId="Web-{B097460E-7D84-22B4-9EF2-A20F20D75CF5}" dt="2024-03-13T21:06:57.631" v="337" actId="14100"/>
          <ac:spMkLst>
            <pc:docMk/>
            <pc:sldMk cId="2642023526" sldId="291"/>
            <ac:spMk id="16" creationId="{FA3CB08D-9E50-9F8F-2BB4-3A2A2D50DAFB}"/>
          </ac:spMkLst>
        </pc:spChg>
        <pc:picChg chg="mod">
          <ac:chgData name="James Greygoose" userId="S::jgreygoose@meonvale.tgacademy.org.uk::eb379ff5-9ee0-408d-8542-479e9da67291" providerId="AD" clId="Web-{B097460E-7D84-22B4-9EF2-A20F20D75CF5}" dt="2024-03-13T21:09:04.900" v="371" actId="14100"/>
          <ac:picMkLst>
            <pc:docMk/>
            <pc:sldMk cId="2642023526" sldId="291"/>
            <ac:picMk id="2" creationId="{C000A217-5A85-1E17-6C53-C5C1EF6833B6}"/>
          </ac:picMkLst>
        </pc:picChg>
        <pc:picChg chg="add mod modCrop">
          <ac:chgData name="James Greygoose" userId="S::jgreygoose@meonvale.tgacademy.org.uk::eb379ff5-9ee0-408d-8542-479e9da67291" providerId="AD" clId="Web-{B097460E-7D84-22B4-9EF2-A20F20D75CF5}" dt="2024-03-13T21:07:24.053" v="342" actId="14100"/>
          <ac:picMkLst>
            <pc:docMk/>
            <pc:sldMk cId="2642023526" sldId="291"/>
            <ac:picMk id="3" creationId="{7BC622D3-8837-7B31-F3D9-5F226F814275}"/>
          </ac:picMkLst>
        </pc:picChg>
        <pc:picChg chg="add mod modCrop">
          <ac:chgData name="James Greygoose" userId="S::jgreygoose@meonvale.tgacademy.org.uk::eb379ff5-9ee0-408d-8542-479e9da67291" providerId="AD" clId="Web-{B097460E-7D84-22B4-9EF2-A20F20D75CF5}" dt="2024-03-13T21:07:57.726" v="348" actId="1076"/>
          <ac:picMkLst>
            <pc:docMk/>
            <pc:sldMk cId="2642023526" sldId="291"/>
            <ac:picMk id="4" creationId="{FA786623-3B6A-1B2C-01FE-1486273C54CD}"/>
          </ac:picMkLst>
        </pc:picChg>
        <pc:picChg chg="add del mod">
          <ac:chgData name="James Greygoose" userId="S::jgreygoose@meonvale.tgacademy.org.uk::eb379ff5-9ee0-408d-8542-479e9da67291" providerId="AD" clId="Web-{B097460E-7D84-22B4-9EF2-A20F20D75CF5}" dt="2024-03-13T20:53:10.934" v="14"/>
          <ac:picMkLst>
            <pc:docMk/>
            <pc:sldMk cId="2642023526" sldId="291"/>
            <ac:picMk id="5" creationId="{5E8C2D69-1571-389D-EDE2-BA0A3E31EAEF}"/>
          </ac:picMkLst>
        </pc:picChg>
        <pc:picChg chg="add mod">
          <ac:chgData name="James Greygoose" userId="S::jgreygoose@meonvale.tgacademy.org.uk::eb379ff5-9ee0-408d-8542-479e9da67291" providerId="AD" clId="Web-{B097460E-7D84-22B4-9EF2-A20F20D75CF5}" dt="2024-03-13T21:07:29.803" v="343" actId="1076"/>
          <ac:picMkLst>
            <pc:docMk/>
            <pc:sldMk cId="2642023526" sldId="291"/>
            <ac:picMk id="6" creationId="{CC0BF29E-85AD-E17A-921D-8F11B1FDD885}"/>
          </ac:picMkLst>
        </pc:picChg>
      </pc:sldChg>
    </pc:docChg>
  </pc:docChgLst>
  <pc:docChgLst>
    <pc:chgData name="Laura Hodges" userId="528132f5-9773-4477-bddc-958363aaa7a8" providerId="ADAL" clId="{4D5C55EC-8871-448C-9898-054BFD8EF777}"/>
    <pc:docChg chg="delSld">
      <pc:chgData name="Laura Hodges" userId="528132f5-9773-4477-bddc-958363aaa7a8" providerId="ADAL" clId="{4D5C55EC-8871-448C-9898-054BFD8EF777}" dt="2024-03-22T14:44:14.925" v="0" actId="47"/>
      <pc:docMkLst>
        <pc:docMk/>
      </pc:docMkLst>
      <pc:sldChg chg="del">
        <pc:chgData name="Laura Hodges" userId="528132f5-9773-4477-bddc-958363aaa7a8" providerId="ADAL" clId="{4D5C55EC-8871-448C-9898-054BFD8EF777}" dt="2024-03-22T14:44:14.925" v="0" actId="47"/>
        <pc:sldMkLst>
          <pc:docMk/>
          <pc:sldMk cId="3153699994" sldId="287"/>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481C7-3298-4849-A263-C6F28CCF9C5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2C64C7B-B7EB-4CE5-A92C-B75B6DE116D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91B6DBC-3534-4083-B3F1-3FAAA88D70C3}"/>
              </a:ext>
            </a:extLst>
          </p:cNvPr>
          <p:cNvSpPr>
            <a:spLocks noGrp="1"/>
          </p:cNvSpPr>
          <p:nvPr>
            <p:ph type="dt" sz="half" idx="10"/>
          </p:nvPr>
        </p:nvSpPr>
        <p:spPr/>
        <p:txBody>
          <a:bodyPr/>
          <a:lstStyle/>
          <a:p>
            <a:fld id="{2D32098E-0FB8-4B3E-AB2B-A32B639B8AD2}" type="datetimeFigureOut">
              <a:rPr lang="en-GB" smtClean="0"/>
              <a:t>14/04/2024</a:t>
            </a:fld>
            <a:endParaRPr lang="en-GB"/>
          </a:p>
        </p:txBody>
      </p:sp>
      <p:sp>
        <p:nvSpPr>
          <p:cNvPr id="5" name="Footer Placeholder 4">
            <a:extLst>
              <a:ext uri="{FF2B5EF4-FFF2-40B4-BE49-F238E27FC236}">
                <a16:creationId xmlns:a16="http://schemas.microsoft.com/office/drawing/2014/main" id="{6CE8FBA5-5A3C-48FC-8F8E-0C723EA4FBC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3A1A4FE-B069-4D58-A8CB-130C004E8297}"/>
              </a:ext>
            </a:extLst>
          </p:cNvPr>
          <p:cNvSpPr>
            <a:spLocks noGrp="1"/>
          </p:cNvSpPr>
          <p:nvPr>
            <p:ph type="sldNum" sz="quarter" idx="12"/>
          </p:nvPr>
        </p:nvSpPr>
        <p:spPr/>
        <p:txBody>
          <a:bodyPr/>
          <a:lstStyle/>
          <a:p>
            <a:fld id="{2B8AF4EF-2372-4294-8430-02592CCA9CEF}" type="slidenum">
              <a:rPr lang="en-GB" smtClean="0"/>
              <a:t>‹#›</a:t>
            </a:fld>
            <a:endParaRPr lang="en-GB"/>
          </a:p>
        </p:txBody>
      </p:sp>
    </p:spTree>
    <p:extLst>
      <p:ext uri="{BB962C8B-B14F-4D97-AF65-F5344CB8AC3E}">
        <p14:creationId xmlns:p14="http://schemas.microsoft.com/office/powerpoint/2010/main" val="2859391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5E75B-8AE8-4F75-A128-77EF83D4663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18FF269-CD5C-4B23-A9E4-5FB07DAE52A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30AEFF8-34B2-4DF0-99A4-9178CFB2ED9F}"/>
              </a:ext>
            </a:extLst>
          </p:cNvPr>
          <p:cNvSpPr>
            <a:spLocks noGrp="1"/>
          </p:cNvSpPr>
          <p:nvPr>
            <p:ph type="dt" sz="half" idx="10"/>
          </p:nvPr>
        </p:nvSpPr>
        <p:spPr/>
        <p:txBody>
          <a:bodyPr/>
          <a:lstStyle/>
          <a:p>
            <a:fld id="{2D32098E-0FB8-4B3E-AB2B-A32B639B8AD2}" type="datetimeFigureOut">
              <a:rPr lang="en-GB" smtClean="0"/>
              <a:t>14/04/2024</a:t>
            </a:fld>
            <a:endParaRPr lang="en-GB"/>
          </a:p>
        </p:txBody>
      </p:sp>
      <p:sp>
        <p:nvSpPr>
          <p:cNvPr id="5" name="Footer Placeholder 4">
            <a:extLst>
              <a:ext uri="{FF2B5EF4-FFF2-40B4-BE49-F238E27FC236}">
                <a16:creationId xmlns:a16="http://schemas.microsoft.com/office/drawing/2014/main" id="{B2C330C5-041C-4BA5-8829-FEE1AC27B67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ABE8DD9-12C1-4FE3-8676-5C29E2811098}"/>
              </a:ext>
            </a:extLst>
          </p:cNvPr>
          <p:cNvSpPr>
            <a:spLocks noGrp="1"/>
          </p:cNvSpPr>
          <p:nvPr>
            <p:ph type="sldNum" sz="quarter" idx="12"/>
          </p:nvPr>
        </p:nvSpPr>
        <p:spPr/>
        <p:txBody>
          <a:bodyPr/>
          <a:lstStyle/>
          <a:p>
            <a:fld id="{2B8AF4EF-2372-4294-8430-02592CCA9CEF}" type="slidenum">
              <a:rPr lang="en-GB" smtClean="0"/>
              <a:t>‹#›</a:t>
            </a:fld>
            <a:endParaRPr lang="en-GB"/>
          </a:p>
        </p:txBody>
      </p:sp>
    </p:spTree>
    <p:extLst>
      <p:ext uri="{BB962C8B-B14F-4D97-AF65-F5344CB8AC3E}">
        <p14:creationId xmlns:p14="http://schemas.microsoft.com/office/powerpoint/2010/main" val="5113623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233BC-0A27-423B-9F41-5BFA3405A79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37F92F8-DF13-4D62-9C78-49B638EC154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AE8294F-E8CE-4EBD-9FF5-2BBC2F591A69}"/>
              </a:ext>
            </a:extLst>
          </p:cNvPr>
          <p:cNvSpPr>
            <a:spLocks noGrp="1"/>
          </p:cNvSpPr>
          <p:nvPr>
            <p:ph type="dt" sz="half" idx="10"/>
          </p:nvPr>
        </p:nvSpPr>
        <p:spPr/>
        <p:txBody>
          <a:bodyPr/>
          <a:lstStyle/>
          <a:p>
            <a:fld id="{2D32098E-0FB8-4B3E-AB2B-A32B639B8AD2}" type="datetimeFigureOut">
              <a:rPr lang="en-GB" smtClean="0"/>
              <a:t>14/04/2024</a:t>
            </a:fld>
            <a:endParaRPr lang="en-GB"/>
          </a:p>
        </p:txBody>
      </p:sp>
      <p:sp>
        <p:nvSpPr>
          <p:cNvPr id="5" name="Footer Placeholder 4">
            <a:extLst>
              <a:ext uri="{FF2B5EF4-FFF2-40B4-BE49-F238E27FC236}">
                <a16:creationId xmlns:a16="http://schemas.microsoft.com/office/drawing/2014/main" id="{40696D34-28E0-4AAF-B57D-EBFF0B9EE7D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C142FC5-CD1F-431C-9C7D-14C276D36440}"/>
              </a:ext>
            </a:extLst>
          </p:cNvPr>
          <p:cNvSpPr>
            <a:spLocks noGrp="1"/>
          </p:cNvSpPr>
          <p:nvPr>
            <p:ph type="sldNum" sz="quarter" idx="12"/>
          </p:nvPr>
        </p:nvSpPr>
        <p:spPr/>
        <p:txBody>
          <a:bodyPr/>
          <a:lstStyle/>
          <a:p>
            <a:fld id="{2B8AF4EF-2372-4294-8430-02592CCA9CEF}" type="slidenum">
              <a:rPr lang="en-GB" smtClean="0"/>
              <a:t>‹#›</a:t>
            </a:fld>
            <a:endParaRPr lang="en-GB"/>
          </a:p>
        </p:txBody>
      </p:sp>
    </p:spTree>
    <p:extLst>
      <p:ext uri="{BB962C8B-B14F-4D97-AF65-F5344CB8AC3E}">
        <p14:creationId xmlns:p14="http://schemas.microsoft.com/office/powerpoint/2010/main" val="912338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B2FED-C83B-4462-A84F-56F57F101AC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CEE4FDE-F9A2-4F95-8B46-5B4DF3A7D43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0DCE555-FC0F-4F1F-AC5B-0C2AA5D8EE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79CACA9-97E2-4699-9B83-877B9A28C13A}"/>
              </a:ext>
            </a:extLst>
          </p:cNvPr>
          <p:cNvSpPr>
            <a:spLocks noGrp="1"/>
          </p:cNvSpPr>
          <p:nvPr>
            <p:ph type="dt" sz="half" idx="10"/>
          </p:nvPr>
        </p:nvSpPr>
        <p:spPr/>
        <p:txBody>
          <a:bodyPr/>
          <a:lstStyle/>
          <a:p>
            <a:fld id="{2D32098E-0FB8-4B3E-AB2B-A32B639B8AD2}" type="datetimeFigureOut">
              <a:rPr lang="en-GB" smtClean="0"/>
              <a:t>14/04/2024</a:t>
            </a:fld>
            <a:endParaRPr lang="en-GB"/>
          </a:p>
        </p:txBody>
      </p:sp>
      <p:sp>
        <p:nvSpPr>
          <p:cNvPr id="6" name="Footer Placeholder 5">
            <a:extLst>
              <a:ext uri="{FF2B5EF4-FFF2-40B4-BE49-F238E27FC236}">
                <a16:creationId xmlns:a16="http://schemas.microsoft.com/office/drawing/2014/main" id="{CC28173D-5D07-4002-8E46-2F7D866A227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E2925C9-96E0-4A26-8A86-AFEDE83A2DC9}"/>
              </a:ext>
            </a:extLst>
          </p:cNvPr>
          <p:cNvSpPr>
            <a:spLocks noGrp="1"/>
          </p:cNvSpPr>
          <p:nvPr>
            <p:ph type="sldNum" sz="quarter" idx="12"/>
          </p:nvPr>
        </p:nvSpPr>
        <p:spPr/>
        <p:txBody>
          <a:bodyPr/>
          <a:lstStyle/>
          <a:p>
            <a:fld id="{2B8AF4EF-2372-4294-8430-02592CCA9CEF}" type="slidenum">
              <a:rPr lang="en-GB" smtClean="0"/>
              <a:t>‹#›</a:t>
            </a:fld>
            <a:endParaRPr lang="en-GB"/>
          </a:p>
        </p:txBody>
      </p:sp>
    </p:spTree>
    <p:extLst>
      <p:ext uri="{BB962C8B-B14F-4D97-AF65-F5344CB8AC3E}">
        <p14:creationId xmlns:p14="http://schemas.microsoft.com/office/powerpoint/2010/main" val="25063203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D3A42-5BBA-4904-B1D4-AE56F43FD19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42450C5-4906-491B-B8A9-42D36FEE41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30A2927-C49A-4F42-9277-9FF128140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157AD3D-0CC6-4118-8966-3A797D64A2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B868EDF-E802-4C86-90E0-E3E67197720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E18C6E2-1B9C-4AD4-BCDF-39B5E36FE112}"/>
              </a:ext>
            </a:extLst>
          </p:cNvPr>
          <p:cNvSpPr>
            <a:spLocks noGrp="1"/>
          </p:cNvSpPr>
          <p:nvPr>
            <p:ph type="dt" sz="half" idx="10"/>
          </p:nvPr>
        </p:nvSpPr>
        <p:spPr/>
        <p:txBody>
          <a:bodyPr/>
          <a:lstStyle/>
          <a:p>
            <a:fld id="{2D32098E-0FB8-4B3E-AB2B-A32B639B8AD2}" type="datetimeFigureOut">
              <a:rPr lang="en-GB" smtClean="0"/>
              <a:t>14/04/2024</a:t>
            </a:fld>
            <a:endParaRPr lang="en-GB"/>
          </a:p>
        </p:txBody>
      </p:sp>
      <p:sp>
        <p:nvSpPr>
          <p:cNvPr id="8" name="Footer Placeholder 7">
            <a:extLst>
              <a:ext uri="{FF2B5EF4-FFF2-40B4-BE49-F238E27FC236}">
                <a16:creationId xmlns:a16="http://schemas.microsoft.com/office/drawing/2014/main" id="{176EEBE4-C02C-49ED-9414-4B89F1616C7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9F766F6-3484-4878-B7EB-74262404289A}"/>
              </a:ext>
            </a:extLst>
          </p:cNvPr>
          <p:cNvSpPr>
            <a:spLocks noGrp="1"/>
          </p:cNvSpPr>
          <p:nvPr>
            <p:ph type="sldNum" sz="quarter" idx="12"/>
          </p:nvPr>
        </p:nvSpPr>
        <p:spPr/>
        <p:txBody>
          <a:bodyPr/>
          <a:lstStyle/>
          <a:p>
            <a:fld id="{2B8AF4EF-2372-4294-8430-02592CCA9CEF}" type="slidenum">
              <a:rPr lang="en-GB" smtClean="0"/>
              <a:t>‹#›</a:t>
            </a:fld>
            <a:endParaRPr lang="en-GB"/>
          </a:p>
        </p:txBody>
      </p:sp>
    </p:spTree>
    <p:extLst>
      <p:ext uri="{BB962C8B-B14F-4D97-AF65-F5344CB8AC3E}">
        <p14:creationId xmlns:p14="http://schemas.microsoft.com/office/powerpoint/2010/main" val="2282265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D5B1D-8E36-46B3-B1F1-20392C3CBC1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1963CFC-6B61-4AE7-B8AD-700367CA3FBC}"/>
              </a:ext>
            </a:extLst>
          </p:cNvPr>
          <p:cNvSpPr>
            <a:spLocks noGrp="1"/>
          </p:cNvSpPr>
          <p:nvPr>
            <p:ph type="dt" sz="half" idx="10"/>
          </p:nvPr>
        </p:nvSpPr>
        <p:spPr/>
        <p:txBody>
          <a:bodyPr/>
          <a:lstStyle/>
          <a:p>
            <a:fld id="{2D32098E-0FB8-4B3E-AB2B-A32B639B8AD2}" type="datetimeFigureOut">
              <a:rPr lang="en-GB" smtClean="0"/>
              <a:t>14/04/2024</a:t>
            </a:fld>
            <a:endParaRPr lang="en-GB"/>
          </a:p>
        </p:txBody>
      </p:sp>
      <p:sp>
        <p:nvSpPr>
          <p:cNvPr id="4" name="Footer Placeholder 3">
            <a:extLst>
              <a:ext uri="{FF2B5EF4-FFF2-40B4-BE49-F238E27FC236}">
                <a16:creationId xmlns:a16="http://schemas.microsoft.com/office/drawing/2014/main" id="{A74442B6-8C96-40D1-8DBA-3FEA4A662D9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E910F3B-5A07-4C37-B36E-7CB9DAA502A2}"/>
              </a:ext>
            </a:extLst>
          </p:cNvPr>
          <p:cNvSpPr>
            <a:spLocks noGrp="1"/>
          </p:cNvSpPr>
          <p:nvPr>
            <p:ph type="sldNum" sz="quarter" idx="12"/>
          </p:nvPr>
        </p:nvSpPr>
        <p:spPr/>
        <p:txBody>
          <a:bodyPr/>
          <a:lstStyle/>
          <a:p>
            <a:fld id="{2B8AF4EF-2372-4294-8430-02592CCA9CEF}" type="slidenum">
              <a:rPr lang="en-GB" smtClean="0"/>
              <a:t>‹#›</a:t>
            </a:fld>
            <a:endParaRPr lang="en-GB"/>
          </a:p>
        </p:txBody>
      </p:sp>
    </p:spTree>
    <p:extLst>
      <p:ext uri="{BB962C8B-B14F-4D97-AF65-F5344CB8AC3E}">
        <p14:creationId xmlns:p14="http://schemas.microsoft.com/office/powerpoint/2010/main" val="243650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DD4162F-655C-4858-9A9A-7977BBAA432E}"/>
              </a:ext>
            </a:extLst>
          </p:cNvPr>
          <p:cNvSpPr>
            <a:spLocks noGrp="1"/>
          </p:cNvSpPr>
          <p:nvPr>
            <p:ph type="dt" sz="half" idx="10"/>
          </p:nvPr>
        </p:nvSpPr>
        <p:spPr/>
        <p:txBody>
          <a:bodyPr/>
          <a:lstStyle/>
          <a:p>
            <a:fld id="{2D32098E-0FB8-4B3E-AB2B-A32B639B8AD2}" type="datetimeFigureOut">
              <a:rPr lang="en-GB" smtClean="0"/>
              <a:t>14/04/2024</a:t>
            </a:fld>
            <a:endParaRPr lang="en-GB"/>
          </a:p>
        </p:txBody>
      </p:sp>
      <p:sp>
        <p:nvSpPr>
          <p:cNvPr id="3" name="Footer Placeholder 2">
            <a:extLst>
              <a:ext uri="{FF2B5EF4-FFF2-40B4-BE49-F238E27FC236}">
                <a16:creationId xmlns:a16="http://schemas.microsoft.com/office/drawing/2014/main" id="{BAA5A47A-6FEB-4A87-A40B-9881E7940DF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AE6E13B-0065-4AA7-A205-908EA985085A}"/>
              </a:ext>
            </a:extLst>
          </p:cNvPr>
          <p:cNvSpPr>
            <a:spLocks noGrp="1"/>
          </p:cNvSpPr>
          <p:nvPr>
            <p:ph type="sldNum" sz="quarter" idx="12"/>
          </p:nvPr>
        </p:nvSpPr>
        <p:spPr/>
        <p:txBody>
          <a:bodyPr/>
          <a:lstStyle/>
          <a:p>
            <a:fld id="{2B8AF4EF-2372-4294-8430-02592CCA9CEF}" type="slidenum">
              <a:rPr lang="en-GB" smtClean="0"/>
              <a:t>‹#›</a:t>
            </a:fld>
            <a:endParaRPr lang="en-GB"/>
          </a:p>
        </p:txBody>
      </p:sp>
    </p:spTree>
    <p:extLst>
      <p:ext uri="{BB962C8B-B14F-4D97-AF65-F5344CB8AC3E}">
        <p14:creationId xmlns:p14="http://schemas.microsoft.com/office/powerpoint/2010/main" val="128587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8FC40-6660-4B41-9F83-E3169DBF14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C14395B-BE8E-408C-BDBD-7B1FFA8EC6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968817B-2827-4809-A79C-F2CA7BA47E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C38FE6-7774-42B4-800E-E0A72583AE7D}"/>
              </a:ext>
            </a:extLst>
          </p:cNvPr>
          <p:cNvSpPr>
            <a:spLocks noGrp="1"/>
          </p:cNvSpPr>
          <p:nvPr>
            <p:ph type="dt" sz="half" idx="10"/>
          </p:nvPr>
        </p:nvSpPr>
        <p:spPr/>
        <p:txBody>
          <a:bodyPr/>
          <a:lstStyle/>
          <a:p>
            <a:fld id="{2D32098E-0FB8-4B3E-AB2B-A32B639B8AD2}" type="datetimeFigureOut">
              <a:rPr lang="en-GB" smtClean="0"/>
              <a:t>14/04/2024</a:t>
            </a:fld>
            <a:endParaRPr lang="en-GB"/>
          </a:p>
        </p:txBody>
      </p:sp>
      <p:sp>
        <p:nvSpPr>
          <p:cNvPr id="6" name="Footer Placeholder 5">
            <a:extLst>
              <a:ext uri="{FF2B5EF4-FFF2-40B4-BE49-F238E27FC236}">
                <a16:creationId xmlns:a16="http://schemas.microsoft.com/office/drawing/2014/main" id="{6AB88CD0-A50D-423E-A176-8A648B9E249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A6A09F6-D357-4A90-B76A-523CA0118B99}"/>
              </a:ext>
            </a:extLst>
          </p:cNvPr>
          <p:cNvSpPr>
            <a:spLocks noGrp="1"/>
          </p:cNvSpPr>
          <p:nvPr>
            <p:ph type="sldNum" sz="quarter" idx="12"/>
          </p:nvPr>
        </p:nvSpPr>
        <p:spPr/>
        <p:txBody>
          <a:bodyPr/>
          <a:lstStyle/>
          <a:p>
            <a:fld id="{2B8AF4EF-2372-4294-8430-02592CCA9CEF}" type="slidenum">
              <a:rPr lang="en-GB" smtClean="0"/>
              <a:t>‹#›</a:t>
            </a:fld>
            <a:endParaRPr lang="en-GB"/>
          </a:p>
        </p:txBody>
      </p:sp>
    </p:spTree>
    <p:extLst>
      <p:ext uri="{BB962C8B-B14F-4D97-AF65-F5344CB8AC3E}">
        <p14:creationId xmlns:p14="http://schemas.microsoft.com/office/powerpoint/2010/main" val="3783855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8B7E3-4BC2-4217-B51A-194C50FD93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EB7D929-E01C-4CE5-8953-F4E50B74F7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9F85F46-87B5-4BBF-A6FB-4C7EE755A6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C64265-11F5-4568-9488-DEFA41334115}"/>
              </a:ext>
            </a:extLst>
          </p:cNvPr>
          <p:cNvSpPr>
            <a:spLocks noGrp="1"/>
          </p:cNvSpPr>
          <p:nvPr>
            <p:ph type="dt" sz="half" idx="10"/>
          </p:nvPr>
        </p:nvSpPr>
        <p:spPr/>
        <p:txBody>
          <a:bodyPr/>
          <a:lstStyle/>
          <a:p>
            <a:fld id="{2D32098E-0FB8-4B3E-AB2B-A32B639B8AD2}" type="datetimeFigureOut">
              <a:rPr lang="en-GB" smtClean="0"/>
              <a:t>14/04/2024</a:t>
            </a:fld>
            <a:endParaRPr lang="en-GB"/>
          </a:p>
        </p:txBody>
      </p:sp>
      <p:sp>
        <p:nvSpPr>
          <p:cNvPr id="6" name="Footer Placeholder 5">
            <a:extLst>
              <a:ext uri="{FF2B5EF4-FFF2-40B4-BE49-F238E27FC236}">
                <a16:creationId xmlns:a16="http://schemas.microsoft.com/office/drawing/2014/main" id="{4610AA5F-844C-483D-9CB9-A7C198F027C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B58F296-DB5D-4652-9319-291A77E46A1C}"/>
              </a:ext>
            </a:extLst>
          </p:cNvPr>
          <p:cNvSpPr>
            <a:spLocks noGrp="1"/>
          </p:cNvSpPr>
          <p:nvPr>
            <p:ph type="sldNum" sz="quarter" idx="12"/>
          </p:nvPr>
        </p:nvSpPr>
        <p:spPr/>
        <p:txBody>
          <a:bodyPr/>
          <a:lstStyle/>
          <a:p>
            <a:fld id="{2B8AF4EF-2372-4294-8430-02592CCA9CEF}" type="slidenum">
              <a:rPr lang="en-GB" smtClean="0"/>
              <a:t>‹#›</a:t>
            </a:fld>
            <a:endParaRPr lang="en-GB"/>
          </a:p>
        </p:txBody>
      </p:sp>
    </p:spTree>
    <p:extLst>
      <p:ext uri="{BB962C8B-B14F-4D97-AF65-F5344CB8AC3E}">
        <p14:creationId xmlns:p14="http://schemas.microsoft.com/office/powerpoint/2010/main" val="3423433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2BA06-02A5-48D3-BE52-FBAF149736E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56C3663-13A4-41C4-8B0D-6A06805162C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B8FD26C-BB82-4CC2-9A19-D3EDE773DAC1}"/>
              </a:ext>
            </a:extLst>
          </p:cNvPr>
          <p:cNvSpPr>
            <a:spLocks noGrp="1"/>
          </p:cNvSpPr>
          <p:nvPr>
            <p:ph type="dt" sz="half" idx="10"/>
          </p:nvPr>
        </p:nvSpPr>
        <p:spPr/>
        <p:txBody>
          <a:bodyPr/>
          <a:lstStyle/>
          <a:p>
            <a:fld id="{2D32098E-0FB8-4B3E-AB2B-A32B639B8AD2}" type="datetimeFigureOut">
              <a:rPr lang="en-GB" smtClean="0"/>
              <a:t>14/04/2024</a:t>
            </a:fld>
            <a:endParaRPr lang="en-GB"/>
          </a:p>
        </p:txBody>
      </p:sp>
      <p:sp>
        <p:nvSpPr>
          <p:cNvPr id="5" name="Footer Placeholder 4">
            <a:extLst>
              <a:ext uri="{FF2B5EF4-FFF2-40B4-BE49-F238E27FC236}">
                <a16:creationId xmlns:a16="http://schemas.microsoft.com/office/drawing/2014/main" id="{B5060181-4213-49E8-9CE0-05DC207163C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B74E259-6F4D-4DB1-9023-847255FAD7F3}"/>
              </a:ext>
            </a:extLst>
          </p:cNvPr>
          <p:cNvSpPr>
            <a:spLocks noGrp="1"/>
          </p:cNvSpPr>
          <p:nvPr>
            <p:ph type="sldNum" sz="quarter" idx="12"/>
          </p:nvPr>
        </p:nvSpPr>
        <p:spPr/>
        <p:txBody>
          <a:bodyPr/>
          <a:lstStyle/>
          <a:p>
            <a:fld id="{2B8AF4EF-2372-4294-8430-02592CCA9CEF}" type="slidenum">
              <a:rPr lang="en-GB" smtClean="0"/>
              <a:t>‹#›</a:t>
            </a:fld>
            <a:endParaRPr lang="en-GB"/>
          </a:p>
        </p:txBody>
      </p:sp>
    </p:spTree>
    <p:extLst>
      <p:ext uri="{BB962C8B-B14F-4D97-AF65-F5344CB8AC3E}">
        <p14:creationId xmlns:p14="http://schemas.microsoft.com/office/powerpoint/2010/main" val="42059066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68A5DAC-9537-4DF0-8573-D4DA0CDD5AD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E9E4B65-FFE6-4684-AAAE-4A993D4BB2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E732111-3193-4186-8299-7696DDEF528C}"/>
              </a:ext>
            </a:extLst>
          </p:cNvPr>
          <p:cNvSpPr>
            <a:spLocks noGrp="1"/>
          </p:cNvSpPr>
          <p:nvPr>
            <p:ph type="dt" sz="half" idx="10"/>
          </p:nvPr>
        </p:nvSpPr>
        <p:spPr/>
        <p:txBody>
          <a:bodyPr/>
          <a:lstStyle/>
          <a:p>
            <a:fld id="{2D32098E-0FB8-4B3E-AB2B-A32B639B8AD2}" type="datetimeFigureOut">
              <a:rPr lang="en-GB" smtClean="0"/>
              <a:t>14/04/2024</a:t>
            </a:fld>
            <a:endParaRPr lang="en-GB"/>
          </a:p>
        </p:txBody>
      </p:sp>
      <p:sp>
        <p:nvSpPr>
          <p:cNvPr id="5" name="Footer Placeholder 4">
            <a:extLst>
              <a:ext uri="{FF2B5EF4-FFF2-40B4-BE49-F238E27FC236}">
                <a16:creationId xmlns:a16="http://schemas.microsoft.com/office/drawing/2014/main" id="{4F98ECA9-4015-41B1-8A16-0BDC03C6805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5EAADE-76A9-4665-B86B-02B675D28534}"/>
              </a:ext>
            </a:extLst>
          </p:cNvPr>
          <p:cNvSpPr>
            <a:spLocks noGrp="1"/>
          </p:cNvSpPr>
          <p:nvPr>
            <p:ph type="sldNum" sz="quarter" idx="12"/>
          </p:nvPr>
        </p:nvSpPr>
        <p:spPr/>
        <p:txBody>
          <a:bodyPr/>
          <a:lstStyle/>
          <a:p>
            <a:fld id="{2B8AF4EF-2372-4294-8430-02592CCA9CEF}" type="slidenum">
              <a:rPr lang="en-GB" smtClean="0"/>
              <a:t>‹#›</a:t>
            </a:fld>
            <a:endParaRPr lang="en-GB"/>
          </a:p>
        </p:txBody>
      </p:sp>
    </p:spTree>
    <p:extLst>
      <p:ext uri="{BB962C8B-B14F-4D97-AF65-F5344CB8AC3E}">
        <p14:creationId xmlns:p14="http://schemas.microsoft.com/office/powerpoint/2010/main" val="23236499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EE29B03-8D11-449E-9718-E4346F88CC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2E6BB51-C08A-4DD6-97B6-FE2445F23E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AB48A72-2E3F-40BB-AEBA-B5A55DF705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32098E-0FB8-4B3E-AB2B-A32B639B8AD2}" type="datetimeFigureOut">
              <a:rPr lang="en-GB" smtClean="0"/>
              <a:t>14/04/2024</a:t>
            </a:fld>
            <a:endParaRPr lang="en-GB"/>
          </a:p>
        </p:txBody>
      </p:sp>
      <p:sp>
        <p:nvSpPr>
          <p:cNvPr id="5" name="Footer Placeholder 4">
            <a:extLst>
              <a:ext uri="{FF2B5EF4-FFF2-40B4-BE49-F238E27FC236}">
                <a16:creationId xmlns:a16="http://schemas.microsoft.com/office/drawing/2014/main" id="{5C8F14B8-E90E-474F-A48E-6A31B0C5F0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C172A8C-076A-4C64-90F4-430D7AB7EB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8AF4EF-2372-4294-8430-02592CCA9CEF}" type="slidenum">
              <a:rPr lang="en-GB" smtClean="0"/>
              <a:t>‹#›</a:t>
            </a:fld>
            <a:endParaRPr lang="en-GB"/>
          </a:p>
        </p:txBody>
      </p:sp>
    </p:spTree>
    <p:extLst>
      <p:ext uri="{BB962C8B-B14F-4D97-AF65-F5344CB8AC3E}">
        <p14:creationId xmlns:p14="http://schemas.microsoft.com/office/powerpoint/2010/main" val="21073518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7" name="Rectangle 205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52" name="Picture 4" descr="A close up of text&#10;&#10;Description automatically generated">
            <a:extLst>
              <a:ext uri="{FF2B5EF4-FFF2-40B4-BE49-F238E27FC236}">
                <a16:creationId xmlns:a16="http://schemas.microsoft.com/office/drawing/2014/main" id="{7E46A89D-35CC-4D2D-B95D-4230711BB47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5139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3F0F4850-6837-83F4-5B4F-E94AB0C50D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047750"/>
            <a:ext cx="1143000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5548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Logo, company name&#10;&#10;Description automatically generated">
            <a:extLst>
              <a:ext uri="{FF2B5EF4-FFF2-40B4-BE49-F238E27FC236}">
                <a16:creationId xmlns:a16="http://schemas.microsoft.com/office/drawing/2014/main" id="{5107E917-7B2F-44C2-B4DC-252B7975E85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223934" y="191331"/>
            <a:ext cx="1929172" cy="1251390"/>
          </a:xfrm>
          <a:prstGeom prst="rect">
            <a:avLst/>
          </a:prstGeom>
        </p:spPr>
      </p:pic>
      <p:sp>
        <p:nvSpPr>
          <p:cNvPr id="8" name="Title 1">
            <a:extLst>
              <a:ext uri="{FF2B5EF4-FFF2-40B4-BE49-F238E27FC236}">
                <a16:creationId xmlns:a16="http://schemas.microsoft.com/office/drawing/2014/main" id="{51F43FAB-80F4-4F66-B136-AE4F57749D4A}"/>
              </a:ext>
            </a:extLst>
          </p:cNvPr>
          <p:cNvSpPr txBox="1">
            <a:spLocks/>
          </p:cNvSpPr>
          <p:nvPr/>
        </p:nvSpPr>
        <p:spPr>
          <a:xfrm>
            <a:off x="2147215" y="191330"/>
            <a:ext cx="7897570" cy="1737258"/>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5400" b="1">
                <a:latin typeface="Calibri Light" panose="020F0302020204030204" pitchFamily="34" charset="0"/>
                <a:cs typeface="Calibri Light" panose="020F0302020204030204" pitchFamily="34" charset="0"/>
              </a:rPr>
              <a:t>Year 1 – Willow </a:t>
            </a:r>
          </a:p>
          <a:p>
            <a:endParaRPr lang="en-GB" sz="5400" b="1"/>
          </a:p>
        </p:txBody>
      </p:sp>
      <p:pic>
        <p:nvPicPr>
          <p:cNvPr id="2" name="Picture 2" descr="Safer Internet Day (@safeinternetday) / Twitter">
            <a:extLst>
              <a:ext uri="{FF2B5EF4-FFF2-40B4-BE49-F238E27FC236}">
                <a16:creationId xmlns:a16="http://schemas.microsoft.com/office/drawing/2014/main" id="{9F449D80-FBFA-F027-A013-0D9CC8F46ED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346" t="24408" r="4041" b="26612"/>
          <a:stretch/>
        </p:blipFill>
        <p:spPr bwMode="auto">
          <a:xfrm>
            <a:off x="9913936" y="5242905"/>
            <a:ext cx="2183363" cy="118019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child&amp;#39;s drawing of a child&#10;&#10;Description automatically generated">
            <a:extLst>
              <a:ext uri="{FF2B5EF4-FFF2-40B4-BE49-F238E27FC236}">
                <a16:creationId xmlns:a16="http://schemas.microsoft.com/office/drawing/2014/main" id="{7031F990-5D50-CC73-B436-C4869DA3D595}"/>
              </a:ext>
            </a:extLst>
          </p:cNvPr>
          <p:cNvPicPr>
            <a:picLocks noChangeAspect="1"/>
          </p:cNvPicPr>
          <p:nvPr/>
        </p:nvPicPr>
        <p:blipFill>
          <a:blip r:embed="rId4"/>
          <a:stretch>
            <a:fillRect/>
          </a:stretch>
        </p:blipFill>
        <p:spPr>
          <a:xfrm>
            <a:off x="516104" y="1714499"/>
            <a:ext cx="2456951" cy="3469106"/>
          </a:xfrm>
          <a:prstGeom prst="rect">
            <a:avLst/>
          </a:prstGeom>
          <a:ln>
            <a:solidFill>
              <a:schemeClr val="bg1">
                <a:lumMod val="50000"/>
              </a:schemeClr>
            </a:solidFill>
          </a:ln>
        </p:spPr>
      </p:pic>
      <p:pic>
        <p:nvPicPr>
          <p:cNvPr id="5" name="Picture 4" descr="A child&amp;#39;s drawing of a child wearing a rainbow cape&#10;&#10;Description automatically generated">
            <a:extLst>
              <a:ext uri="{FF2B5EF4-FFF2-40B4-BE49-F238E27FC236}">
                <a16:creationId xmlns:a16="http://schemas.microsoft.com/office/drawing/2014/main" id="{1F8D9F93-B0C1-175F-DE36-C350EFD1294B}"/>
              </a:ext>
            </a:extLst>
          </p:cNvPr>
          <p:cNvPicPr>
            <a:picLocks noChangeAspect="1"/>
          </p:cNvPicPr>
          <p:nvPr/>
        </p:nvPicPr>
        <p:blipFill>
          <a:blip r:embed="rId5"/>
          <a:stretch>
            <a:fillRect/>
          </a:stretch>
        </p:blipFill>
        <p:spPr>
          <a:xfrm>
            <a:off x="6190997" y="1964506"/>
            <a:ext cx="2506272" cy="3910264"/>
          </a:xfrm>
          <a:prstGeom prst="rect">
            <a:avLst/>
          </a:prstGeom>
          <a:ln>
            <a:solidFill>
              <a:schemeClr val="bg1">
                <a:lumMod val="50000"/>
              </a:schemeClr>
            </a:solidFill>
          </a:ln>
        </p:spPr>
      </p:pic>
      <p:pic>
        <p:nvPicPr>
          <p:cNvPr id="6" name="Picture 5" descr="A child&amp;#39;s drawing of a monkey&#10;&#10;Description automatically generated">
            <a:extLst>
              <a:ext uri="{FF2B5EF4-FFF2-40B4-BE49-F238E27FC236}">
                <a16:creationId xmlns:a16="http://schemas.microsoft.com/office/drawing/2014/main" id="{352C7B2D-E32C-B48D-FDC2-8C02AC276940}"/>
              </a:ext>
            </a:extLst>
          </p:cNvPr>
          <p:cNvPicPr>
            <a:picLocks noChangeAspect="1"/>
          </p:cNvPicPr>
          <p:nvPr/>
        </p:nvPicPr>
        <p:blipFill>
          <a:blip r:embed="rId6"/>
          <a:stretch>
            <a:fillRect/>
          </a:stretch>
        </p:blipFill>
        <p:spPr>
          <a:xfrm>
            <a:off x="9139073" y="325386"/>
            <a:ext cx="2568333" cy="4100764"/>
          </a:xfrm>
          <a:prstGeom prst="rect">
            <a:avLst/>
          </a:prstGeom>
          <a:ln>
            <a:solidFill>
              <a:schemeClr val="bg1">
                <a:lumMod val="50000"/>
              </a:schemeClr>
            </a:solidFill>
          </a:ln>
        </p:spPr>
      </p:pic>
      <p:grpSp>
        <p:nvGrpSpPr>
          <p:cNvPr id="10" name="Group 9">
            <a:extLst>
              <a:ext uri="{FF2B5EF4-FFF2-40B4-BE49-F238E27FC236}">
                <a16:creationId xmlns:a16="http://schemas.microsoft.com/office/drawing/2014/main" id="{19D3EF94-E521-1F99-CAA9-FC351493678B}"/>
              </a:ext>
            </a:extLst>
          </p:cNvPr>
          <p:cNvGrpSpPr/>
          <p:nvPr/>
        </p:nvGrpSpPr>
        <p:grpSpPr>
          <a:xfrm>
            <a:off x="3324880" y="2376237"/>
            <a:ext cx="2514292" cy="3719763"/>
            <a:chOff x="3264722" y="2626895"/>
            <a:chExt cx="2514292" cy="3719763"/>
          </a:xfrm>
        </p:grpSpPr>
        <p:pic>
          <p:nvPicPr>
            <p:cNvPr id="4" name="Picture 3" descr="A child drawing of a person wearing a cape&#10;&#10;Description automatically generated">
              <a:extLst>
                <a:ext uri="{FF2B5EF4-FFF2-40B4-BE49-F238E27FC236}">
                  <a16:creationId xmlns:a16="http://schemas.microsoft.com/office/drawing/2014/main" id="{30AFBA63-07A5-6453-74C1-03322FA3157E}"/>
                </a:ext>
              </a:extLst>
            </p:cNvPr>
            <p:cNvPicPr>
              <a:picLocks noChangeAspect="1"/>
            </p:cNvPicPr>
            <p:nvPr/>
          </p:nvPicPr>
          <p:blipFill>
            <a:blip r:embed="rId7"/>
            <a:stretch>
              <a:fillRect/>
            </a:stretch>
          </p:blipFill>
          <p:spPr>
            <a:xfrm>
              <a:off x="3264722" y="2626895"/>
              <a:ext cx="2514292" cy="3719763"/>
            </a:xfrm>
            <a:prstGeom prst="rect">
              <a:avLst/>
            </a:prstGeom>
            <a:ln>
              <a:solidFill>
                <a:schemeClr val="bg1">
                  <a:lumMod val="50000"/>
                </a:schemeClr>
              </a:solidFill>
            </a:ln>
          </p:spPr>
        </p:pic>
        <p:sp>
          <p:nvSpPr>
            <p:cNvPr id="9" name="Rectangle 8">
              <a:extLst>
                <a:ext uri="{FF2B5EF4-FFF2-40B4-BE49-F238E27FC236}">
                  <a16:creationId xmlns:a16="http://schemas.microsoft.com/office/drawing/2014/main" id="{3854A2BA-52BE-2288-A18C-AD1E1956F2CE}"/>
                </a:ext>
              </a:extLst>
            </p:cNvPr>
            <p:cNvSpPr/>
            <p:nvPr/>
          </p:nvSpPr>
          <p:spPr>
            <a:xfrm>
              <a:off x="5133474" y="3589421"/>
              <a:ext cx="601578" cy="39102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Box 8">
            <a:extLst>
              <a:ext uri="{FF2B5EF4-FFF2-40B4-BE49-F238E27FC236}">
                <a16:creationId xmlns:a16="http://schemas.microsoft.com/office/drawing/2014/main" id="{E777F70C-DE4C-EC47-616B-819FED42E01C}"/>
              </a:ext>
            </a:extLst>
          </p:cNvPr>
          <p:cNvSpPr txBox="1"/>
          <p:nvPr/>
        </p:nvSpPr>
        <p:spPr>
          <a:xfrm>
            <a:off x="3355" y="6131918"/>
            <a:ext cx="10719646" cy="64633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cs typeface="Calibri"/>
              </a:rPr>
              <a:t>Willow Class mind mapped ways that we can keep ourselves stay safe online. We then designed 'safer internet superheroes' - these superheroes are in charge of helping children stay safe by remembering one of our top tips.</a:t>
            </a:r>
            <a:endParaRPr lang="en-US" sz="2400" dirty="0">
              <a:cs typeface="Calibri" panose="020F0502020204030204"/>
            </a:endParaRPr>
          </a:p>
        </p:txBody>
      </p:sp>
      <p:sp>
        <p:nvSpPr>
          <p:cNvPr id="14" name="Speech Bubble: Rectangle with Corners Rounded 13">
            <a:extLst>
              <a:ext uri="{FF2B5EF4-FFF2-40B4-BE49-F238E27FC236}">
                <a16:creationId xmlns:a16="http://schemas.microsoft.com/office/drawing/2014/main" id="{ACA7481E-B108-9B91-E462-9766F119141A}"/>
              </a:ext>
            </a:extLst>
          </p:cNvPr>
          <p:cNvSpPr/>
          <p:nvPr/>
        </p:nvSpPr>
        <p:spPr>
          <a:xfrm>
            <a:off x="94701" y="5324981"/>
            <a:ext cx="2172928" cy="642139"/>
          </a:xfrm>
          <a:prstGeom prst="wedgeRoundRectCallout">
            <a:avLst>
              <a:gd name="adj1" fmla="val 40734"/>
              <a:gd name="adj2" fmla="val -75916"/>
              <a:gd name="adj3" fmla="val 16667"/>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GB" dirty="0">
                <a:cs typeface="Calibri"/>
              </a:rPr>
              <a:t>Tell a trusted adult.</a:t>
            </a:r>
            <a:endParaRPr lang="en-US" dirty="0"/>
          </a:p>
        </p:txBody>
      </p:sp>
      <p:sp>
        <p:nvSpPr>
          <p:cNvPr id="11" name="Speech Bubble: Rectangle with Corners Rounded 10">
            <a:extLst>
              <a:ext uri="{FF2B5EF4-FFF2-40B4-BE49-F238E27FC236}">
                <a16:creationId xmlns:a16="http://schemas.microsoft.com/office/drawing/2014/main" id="{CFD079E9-8914-5943-FDF9-35C347CC1B72}"/>
              </a:ext>
            </a:extLst>
          </p:cNvPr>
          <p:cNvSpPr/>
          <p:nvPr/>
        </p:nvSpPr>
        <p:spPr>
          <a:xfrm>
            <a:off x="3261161" y="1421339"/>
            <a:ext cx="2172928" cy="642139"/>
          </a:xfrm>
          <a:prstGeom prst="wedgeRoundRectCallout">
            <a:avLst>
              <a:gd name="adj1" fmla="val 34484"/>
              <a:gd name="adj2" fmla="val 107370"/>
              <a:gd name="adj3" fmla="val 16667"/>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GB" dirty="0">
                <a:cs typeface="Calibri"/>
              </a:rPr>
              <a:t>Always ask for permission.</a:t>
            </a:r>
            <a:endParaRPr lang="en-US" dirty="0"/>
          </a:p>
        </p:txBody>
      </p:sp>
      <p:sp>
        <p:nvSpPr>
          <p:cNvPr id="13" name="Speech Bubble: Rectangle with Corners Rounded 12">
            <a:extLst>
              <a:ext uri="{FF2B5EF4-FFF2-40B4-BE49-F238E27FC236}">
                <a16:creationId xmlns:a16="http://schemas.microsoft.com/office/drawing/2014/main" id="{0C3F6BE9-4415-AB2D-7370-876131E9B3B7}"/>
              </a:ext>
            </a:extLst>
          </p:cNvPr>
          <p:cNvSpPr/>
          <p:nvPr/>
        </p:nvSpPr>
        <p:spPr>
          <a:xfrm>
            <a:off x="6602461" y="1185859"/>
            <a:ext cx="2172928" cy="642139"/>
          </a:xfrm>
          <a:prstGeom prst="wedgeRoundRectCallout">
            <a:avLst>
              <a:gd name="adj1" fmla="val -26763"/>
              <a:gd name="adj2" fmla="val 114419"/>
              <a:gd name="adj3" fmla="val 16667"/>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GB" dirty="0">
                <a:cs typeface="Calibri"/>
              </a:rPr>
              <a:t>Ask for help.</a:t>
            </a:r>
            <a:endParaRPr lang="en-US" dirty="0"/>
          </a:p>
        </p:txBody>
      </p:sp>
      <p:sp>
        <p:nvSpPr>
          <p:cNvPr id="15" name="Speech Bubble: Rectangle with Corners Rounded 14">
            <a:extLst>
              <a:ext uri="{FF2B5EF4-FFF2-40B4-BE49-F238E27FC236}">
                <a16:creationId xmlns:a16="http://schemas.microsoft.com/office/drawing/2014/main" id="{1DB7C780-BC33-34E9-C50A-F25C33DFAC3E}"/>
              </a:ext>
            </a:extLst>
          </p:cNvPr>
          <p:cNvSpPr/>
          <p:nvPr/>
        </p:nvSpPr>
        <p:spPr>
          <a:xfrm>
            <a:off x="9742283" y="4590948"/>
            <a:ext cx="2172928" cy="642139"/>
          </a:xfrm>
          <a:prstGeom prst="wedgeRoundRectCallout">
            <a:avLst>
              <a:gd name="adj1" fmla="val -28430"/>
              <a:gd name="adj2" fmla="val -82966"/>
              <a:gd name="adj3" fmla="val 16667"/>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GB" dirty="0">
                <a:cs typeface="Calibri"/>
              </a:rPr>
              <a:t>Turn it off.</a:t>
            </a:r>
            <a:endParaRPr lang="en-US" dirty="0"/>
          </a:p>
        </p:txBody>
      </p:sp>
    </p:spTree>
    <p:extLst>
      <p:ext uri="{BB962C8B-B14F-4D97-AF65-F5344CB8AC3E}">
        <p14:creationId xmlns:p14="http://schemas.microsoft.com/office/powerpoint/2010/main" val="4130359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49F1BB-6D24-E386-3FC5-58320576B320}"/>
            </a:ext>
          </a:extLst>
        </p:cNvPr>
        <p:cNvGrpSpPr/>
        <p:nvPr/>
      </p:nvGrpSpPr>
      <p:grpSpPr>
        <a:xfrm>
          <a:off x="0" y="0"/>
          <a:ext cx="0" cy="0"/>
          <a:chOff x="0" y="0"/>
          <a:chExt cx="0" cy="0"/>
        </a:xfrm>
      </p:grpSpPr>
      <p:pic>
        <p:nvPicPr>
          <p:cNvPr id="7" name="Picture 6" descr="Logo, company name&#10;&#10;Description automatically generated">
            <a:extLst>
              <a:ext uri="{FF2B5EF4-FFF2-40B4-BE49-F238E27FC236}">
                <a16:creationId xmlns:a16="http://schemas.microsoft.com/office/drawing/2014/main" id="{8E827B32-4664-F5FC-F500-66815C4518C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223934" y="191331"/>
            <a:ext cx="1929172" cy="1251390"/>
          </a:xfrm>
          <a:prstGeom prst="rect">
            <a:avLst/>
          </a:prstGeom>
        </p:spPr>
      </p:pic>
      <p:sp>
        <p:nvSpPr>
          <p:cNvPr id="8" name="Title 1">
            <a:extLst>
              <a:ext uri="{FF2B5EF4-FFF2-40B4-BE49-F238E27FC236}">
                <a16:creationId xmlns:a16="http://schemas.microsoft.com/office/drawing/2014/main" id="{7876D8A8-A6B4-5230-0A72-78E516DEDC51}"/>
              </a:ext>
            </a:extLst>
          </p:cNvPr>
          <p:cNvSpPr txBox="1">
            <a:spLocks/>
          </p:cNvSpPr>
          <p:nvPr/>
        </p:nvSpPr>
        <p:spPr>
          <a:xfrm>
            <a:off x="2147215" y="191330"/>
            <a:ext cx="7897570" cy="1737258"/>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5400" b="1" dirty="0">
                <a:latin typeface="Calibri Light" panose="020F0302020204030204" pitchFamily="34" charset="0"/>
                <a:cs typeface="Calibri Light" panose="020F0302020204030204" pitchFamily="34" charset="0"/>
              </a:rPr>
              <a:t>Year 2 – Birch </a:t>
            </a:r>
          </a:p>
          <a:p>
            <a:endParaRPr lang="en-GB" sz="5400" b="1" dirty="0"/>
          </a:p>
        </p:txBody>
      </p:sp>
      <p:pic>
        <p:nvPicPr>
          <p:cNvPr id="2" name="Picture 2" descr="Safer Internet Day (@safeinternetday) / Twitter">
            <a:extLst>
              <a:ext uri="{FF2B5EF4-FFF2-40B4-BE49-F238E27FC236}">
                <a16:creationId xmlns:a16="http://schemas.microsoft.com/office/drawing/2014/main" id="{09183B1D-1703-33A9-4DF4-73EC7CB6A02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346" t="24408" r="4041" b="26612"/>
          <a:stretch/>
        </p:blipFill>
        <p:spPr bwMode="auto">
          <a:xfrm>
            <a:off x="9933989" y="5593826"/>
            <a:ext cx="2183363" cy="118019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8">
            <a:extLst>
              <a:ext uri="{FF2B5EF4-FFF2-40B4-BE49-F238E27FC236}">
                <a16:creationId xmlns:a16="http://schemas.microsoft.com/office/drawing/2014/main" id="{DF40A20E-BD14-C770-691B-604678C34983}"/>
              </a:ext>
            </a:extLst>
          </p:cNvPr>
          <p:cNvSpPr txBox="1"/>
          <p:nvPr/>
        </p:nvSpPr>
        <p:spPr>
          <a:xfrm>
            <a:off x="223934" y="4988918"/>
            <a:ext cx="9616752" cy="178510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200" dirty="0">
                <a:cs typeface="Calibri"/>
              </a:rPr>
              <a:t>Birch Class read a story about how to stay safe online. It was about Mo and Jaz who like watching videos online. When they were watching a video about penguins, another video started that they didn’t like. </a:t>
            </a:r>
          </a:p>
          <a:p>
            <a:r>
              <a:rPr lang="en-US" sz="2200" dirty="0">
                <a:cs typeface="Calibri"/>
              </a:rPr>
              <a:t>Birch Class learnt about how different things we see online can make us feel and what to do if we see something that makes us feel worried, scared or upset online.</a:t>
            </a:r>
          </a:p>
        </p:txBody>
      </p:sp>
      <p:pic>
        <p:nvPicPr>
          <p:cNvPr id="5" name="Picture 4">
            <a:extLst>
              <a:ext uri="{FF2B5EF4-FFF2-40B4-BE49-F238E27FC236}">
                <a16:creationId xmlns:a16="http://schemas.microsoft.com/office/drawing/2014/main" id="{C82FC39C-618B-472E-8512-1C7976063363}"/>
              </a:ext>
            </a:extLst>
          </p:cNvPr>
          <p:cNvPicPr>
            <a:picLocks noChangeAspect="1"/>
          </p:cNvPicPr>
          <p:nvPr/>
        </p:nvPicPr>
        <p:blipFill>
          <a:blip r:embed="rId4"/>
          <a:stretch>
            <a:fillRect/>
          </a:stretch>
        </p:blipFill>
        <p:spPr>
          <a:xfrm>
            <a:off x="3606672" y="1656250"/>
            <a:ext cx="4978656" cy="2838596"/>
          </a:xfrm>
          <a:prstGeom prst="rect">
            <a:avLst/>
          </a:prstGeom>
        </p:spPr>
      </p:pic>
      <p:sp>
        <p:nvSpPr>
          <p:cNvPr id="6" name="Speech Bubble: Rectangle with Corners Rounded 5">
            <a:extLst>
              <a:ext uri="{FF2B5EF4-FFF2-40B4-BE49-F238E27FC236}">
                <a16:creationId xmlns:a16="http://schemas.microsoft.com/office/drawing/2014/main" id="{05414A90-2BA4-7219-6F8D-7EE4AE293086}"/>
              </a:ext>
            </a:extLst>
          </p:cNvPr>
          <p:cNvSpPr/>
          <p:nvPr/>
        </p:nvSpPr>
        <p:spPr>
          <a:xfrm>
            <a:off x="321905" y="1687479"/>
            <a:ext cx="2704323" cy="1614691"/>
          </a:xfrm>
          <a:prstGeom prst="wedgeRoundRectCallout">
            <a:avLst>
              <a:gd name="adj1" fmla="val 76982"/>
              <a:gd name="adj2" fmla="val 726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t>Mo and Jaz had a funny feeling in their tummy when they saw something that they didn’t like.</a:t>
            </a:r>
          </a:p>
        </p:txBody>
      </p:sp>
      <p:sp>
        <p:nvSpPr>
          <p:cNvPr id="9" name="Speech Bubble: Rectangle with Corners Rounded 8">
            <a:extLst>
              <a:ext uri="{FF2B5EF4-FFF2-40B4-BE49-F238E27FC236}">
                <a16:creationId xmlns:a16="http://schemas.microsoft.com/office/drawing/2014/main" id="{D73E3A40-6156-0C6F-0BBD-B0E177ED2380}"/>
              </a:ext>
            </a:extLst>
          </p:cNvPr>
          <p:cNvSpPr/>
          <p:nvPr/>
        </p:nvSpPr>
        <p:spPr>
          <a:xfrm>
            <a:off x="660431" y="3751898"/>
            <a:ext cx="2704323" cy="1046421"/>
          </a:xfrm>
          <a:prstGeom prst="wedgeRoundRectCallout">
            <a:avLst>
              <a:gd name="adj1" fmla="val 68932"/>
              <a:gd name="adj2" fmla="val -46460"/>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t>Mo and Jaz stopped watching the video and asked their Dad for help.</a:t>
            </a:r>
          </a:p>
        </p:txBody>
      </p:sp>
      <p:sp>
        <p:nvSpPr>
          <p:cNvPr id="10" name="Speech Bubble: Rectangle with Corners Rounded 9">
            <a:extLst>
              <a:ext uri="{FF2B5EF4-FFF2-40B4-BE49-F238E27FC236}">
                <a16:creationId xmlns:a16="http://schemas.microsoft.com/office/drawing/2014/main" id="{745FB843-CF95-F285-D40E-3408B98E6B32}"/>
              </a:ext>
            </a:extLst>
          </p:cNvPr>
          <p:cNvSpPr/>
          <p:nvPr/>
        </p:nvSpPr>
        <p:spPr>
          <a:xfrm>
            <a:off x="8273143" y="149336"/>
            <a:ext cx="3161523" cy="1382485"/>
          </a:xfrm>
          <a:prstGeom prst="wedgeRoundRectCallout">
            <a:avLst>
              <a:gd name="adj1" fmla="val -67137"/>
              <a:gd name="adj2" fmla="val 76672"/>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t>We should tell a grownup at home or a teacher at school if we see something online that makes us feel worried.</a:t>
            </a:r>
          </a:p>
        </p:txBody>
      </p:sp>
      <p:sp>
        <p:nvSpPr>
          <p:cNvPr id="11" name="Speech Bubble: Rectangle with Corners Rounded 10">
            <a:extLst>
              <a:ext uri="{FF2B5EF4-FFF2-40B4-BE49-F238E27FC236}">
                <a16:creationId xmlns:a16="http://schemas.microsoft.com/office/drawing/2014/main" id="{B224A02C-51B8-CBB2-2B4C-FCB09B05ECAC}"/>
              </a:ext>
            </a:extLst>
          </p:cNvPr>
          <p:cNvSpPr/>
          <p:nvPr/>
        </p:nvSpPr>
        <p:spPr>
          <a:xfrm>
            <a:off x="8708572" y="1953071"/>
            <a:ext cx="3161523" cy="1651645"/>
          </a:xfrm>
          <a:prstGeom prst="wedgeRoundRectCallout">
            <a:avLst>
              <a:gd name="adj1" fmla="val -67826"/>
              <a:gd name="adj2" fmla="val -8367"/>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t>The Dad changed the safety settings on Mo and Jaz’s tablet to stop them from seeing videos that made them feel worried and upset.</a:t>
            </a:r>
          </a:p>
        </p:txBody>
      </p:sp>
      <p:sp>
        <p:nvSpPr>
          <p:cNvPr id="12" name="Speech Bubble: Rectangle with Corners Rounded 11">
            <a:extLst>
              <a:ext uri="{FF2B5EF4-FFF2-40B4-BE49-F238E27FC236}">
                <a16:creationId xmlns:a16="http://schemas.microsoft.com/office/drawing/2014/main" id="{D77BFF9E-41C6-B6AD-03E2-1F2CB40B26F8}"/>
              </a:ext>
            </a:extLst>
          </p:cNvPr>
          <p:cNvSpPr/>
          <p:nvPr/>
        </p:nvSpPr>
        <p:spPr>
          <a:xfrm>
            <a:off x="9209897" y="4000775"/>
            <a:ext cx="2354813" cy="988143"/>
          </a:xfrm>
          <a:prstGeom prst="wedgeRoundRectCallout">
            <a:avLst>
              <a:gd name="adj1" fmla="val -79383"/>
              <a:gd name="adj2" fmla="val -59042"/>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t>We learnt to ‘STOP! CLOSE! TELL!’</a:t>
            </a:r>
          </a:p>
        </p:txBody>
      </p:sp>
    </p:spTree>
    <p:extLst>
      <p:ext uri="{BB962C8B-B14F-4D97-AF65-F5344CB8AC3E}">
        <p14:creationId xmlns:p14="http://schemas.microsoft.com/office/powerpoint/2010/main" val="891268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Logo, company name&#10;&#10;Description automatically generated">
            <a:extLst>
              <a:ext uri="{FF2B5EF4-FFF2-40B4-BE49-F238E27FC236}">
                <a16:creationId xmlns:a16="http://schemas.microsoft.com/office/drawing/2014/main" id="{5107E917-7B2F-44C2-B4DC-252B7975E85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223934" y="191331"/>
            <a:ext cx="1929172" cy="1251390"/>
          </a:xfrm>
          <a:prstGeom prst="rect">
            <a:avLst/>
          </a:prstGeom>
        </p:spPr>
      </p:pic>
      <p:sp>
        <p:nvSpPr>
          <p:cNvPr id="8" name="Title 1">
            <a:extLst>
              <a:ext uri="{FF2B5EF4-FFF2-40B4-BE49-F238E27FC236}">
                <a16:creationId xmlns:a16="http://schemas.microsoft.com/office/drawing/2014/main" id="{51F43FAB-80F4-4F66-B136-AE4F57749D4A}"/>
              </a:ext>
            </a:extLst>
          </p:cNvPr>
          <p:cNvSpPr txBox="1">
            <a:spLocks/>
          </p:cNvSpPr>
          <p:nvPr/>
        </p:nvSpPr>
        <p:spPr>
          <a:xfrm>
            <a:off x="2147215" y="191330"/>
            <a:ext cx="7897570" cy="1737258"/>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5400" b="1" dirty="0">
                <a:latin typeface="Calibri Light" panose="020F0302020204030204" pitchFamily="34" charset="0"/>
                <a:cs typeface="Calibri Light" panose="020F0302020204030204" pitchFamily="34" charset="0"/>
              </a:rPr>
              <a:t>Year 2 – Birch</a:t>
            </a:r>
          </a:p>
          <a:p>
            <a:endParaRPr lang="en-GB" sz="5400" b="1" dirty="0"/>
          </a:p>
        </p:txBody>
      </p:sp>
      <p:pic>
        <p:nvPicPr>
          <p:cNvPr id="3" name="Picture 2">
            <a:extLst>
              <a:ext uri="{FF2B5EF4-FFF2-40B4-BE49-F238E27FC236}">
                <a16:creationId xmlns:a16="http://schemas.microsoft.com/office/drawing/2014/main" id="{715E3E5D-A2D0-CDF9-2DD9-9CC188F5B6D3}"/>
              </a:ext>
            </a:extLst>
          </p:cNvPr>
          <p:cNvPicPr>
            <a:picLocks noChangeAspect="1"/>
          </p:cNvPicPr>
          <p:nvPr/>
        </p:nvPicPr>
        <p:blipFill>
          <a:blip r:embed="rId3"/>
          <a:stretch>
            <a:fillRect/>
          </a:stretch>
        </p:blipFill>
        <p:spPr>
          <a:xfrm>
            <a:off x="113640" y="1799133"/>
            <a:ext cx="2291309" cy="3374017"/>
          </a:xfrm>
          <a:prstGeom prst="rect">
            <a:avLst/>
          </a:prstGeom>
        </p:spPr>
      </p:pic>
      <p:pic>
        <p:nvPicPr>
          <p:cNvPr id="4" name="Picture 2" descr="Safer Internet Day (@safeinternetday) / Twitter">
            <a:extLst>
              <a:ext uri="{FF2B5EF4-FFF2-40B4-BE49-F238E27FC236}">
                <a16:creationId xmlns:a16="http://schemas.microsoft.com/office/drawing/2014/main" id="{2AB19ABB-AD60-11C4-022F-45BC03FA97B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346" t="24408" r="4041" b="26612"/>
          <a:stretch/>
        </p:blipFill>
        <p:spPr bwMode="auto">
          <a:xfrm>
            <a:off x="9933989" y="5593826"/>
            <a:ext cx="2183363" cy="118019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7FD0646E-8EB9-F37D-DA2C-6C549747545B}"/>
              </a:ext>
            </a:extLst>
          </p:cNvPr>
          <p:cNvPicPr>
            <a:picLocks noChangeAspect="1"/>
          </p:cNvPicPr>
          <p:nvPr/>
        </p:nvPicPr>
        <p:blipFill>
          <a:blip r:embed="rId5"/>
          <a:stretch>
            <a:fillRect/>
          </a:stretch>
        </p:blipFill>
        <p:spPr>
          <a:xfrm>
            <a:off x="4964150" y="1238429"/>
            <a:ext cx="2283170" cy="3409466"/>
          </a:xfrm>
          <a:prstGeom prst="rect">
            <a:avLst/>
          </a:prstGeom>
        </p:spPr>
      </p:pic>
      <p:pic>
        <p:nvPicPr>
          <p:cNvPr id="17" name="Picture 16">
            <a:extLst>
              <a:ext uri="{FF2B5EF4-FFF2-40B4-BE49-F238E27FC236}">
                <a16:creationId xmlns:a16="http://schemas.microsoft.com/office/drawing/2014/main" id="{A0CC14FD-0690-BEED-A35A-300C21A3116E}"/>
              </a:ext>
            </a:extLst>
          </p:cNvPr>
          <p:cNvPicPr>
            <a:picLocks noChangeAspect="1"/>
          </p:cNvPicPr>
          <p:nvPr/>
        </p:nvPicPr>
        <p:blipFill>
          <a:blip r:embed="rId6"/>
          <a:stretch>
            <a:fillRect/>
          </a:stretch>
        </p:blipFill>
        <p:spPr>
          <a:xfrm>
            <a:off x="7405017" y="3240269"/>
            <a:ext cx="2282705" cy="3366364"/>
          </a:xfrm>
          <a:prstGeom prst="rect">
            <a:avLst/>
          </a:prstGeom>
        </p:spPr>
      </p:pic>
      <p:sp>
        <p:nvSpPr>
          <p:cNvPr id="5" name="Thought Bubble: Cloud 4">
            <a:extLst>
              <a:ext uri="{FF2B5EF4-FFF2-40B4-BE49-F238E27FC236}">
                <a16:creationId xmlns:a16="http://schemas.microsoft.com/office/drawing/2014/main" id="{F51ADBCD-1CC9-7897-6503-E5AE60E8A2B5}"/>
              </a:ext>
            </a:extLst>
          </p:cNvPr>
          <p:cNvSpPr/>
          <p:nvPr/>
        </p:nvSpPr>
        <p:spPr>
          <a:xfrm>
            <a:off x="2124487" y="1080207"/>
            <a:ext cx="2848508" cy="2115729"/>
          </a:xfrm>
          <a:prstGeom prst="cloudCallout">
            <a:avLst>
              <a:gd name="adj1" fmla="val -46743"/>
              <a:gd name="adj2" fmla="val -7618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dirty="0">
                <a:solidFill>
                  <a:schemeClr val="tx1"/>
                </a:solidFill>
                <a:cs typeface="Calibri"/>
              </a:rPr>
              <a:t>I stay safe by telling my grownups at home if I see something online that I am not sure about.</a:t>
            </a:r>
          </a:p>
        </p:txBody>
      </p:sp>
      <p:sp>
        <p:nvSpPr>
          <p:cNvPr id="10" name="Thought Bubble: Cloud 9">
            <a:extLst>
              <a:ext uri="{FF2B5EF4-FFF2-40B4-BE49-F238E27FC236}">
                <a16:creationId xmlns:a16="http://schemas.microsoft.com/office/drawing/2014/main" id="{66FBC2EA-CA5D-C3CB-8B8B-2E49FD517C91}"/>
              </a:ext>
            </a:extLst>
          </p:cNvPr>
          <p:cNvSpPr/>
          <p:nvPr/>
        </p:nvSpPr>
        <p:spPr>
          <a:xfrm>
            <a:off x="9592699" y="4025718"/>
            <a:ext cx="2455350" cy="1536769"/>
          </a:xfrm>
          <a:prstGeom prst="cloudCallout">
            <a:avLst>
              <a:gd name="adj1" fmla="val -42920"/>
              <a:gd name="adj2" fmla="val -75772"/>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dirty="0">
                <a:solidFill>
                  <a:schemeClr val="tx1"/>
                </a:solidFill>
                <a:cs typeface="Calibri"/>
              </a:rPr>
              <a:t>I only play on games that are appropriate for my age.</a:t>
            </a:r>
          </a:p>
        </p:txBody>
      </p:sp>
      <p:pic>
        <p:nvPicPr>
          <p:cNvPr id="19" name="Picture 18">
            <a:extLst>
              <a:ext uri="{FF2B5EF4-FFF2-40B4-BE49-F238E27FC236}">
                <a16:creationId xmlns:a16="http://schemas.microsoft.com/office/drawing/2014/main" id="{744B362B-A4C2-A3D0-1A92-FE204D8733A6}"/>
              </a:ext>
            </a:extLst>
          </p:cNvPr>
          <p:cNvPicPr>
            <a:picLocks noChangeAspect="1"/>
          </p:cNvPicPr>
          <p:nvPr/>
        </p:nvPicPr>
        <p:blipFill>
          <a:blip r:embed="rId7"/>
          <a:stretch>
            <a:fillRect/>
          </a:stretch>
        </p:blipFill>
        <p:spPr>
          <a:xfrm>
            <a:off x="9676526" y="202215"/>
            <a:ext cx="2291540" cy="3344138"/>
          </a:xfrm>
          <a:prstGeom prst="rect">
            <a:avLst/>
          </a:prstGeom>
        </p:spPr>
      </p:pic>
      <p:sp>
        <p:nvSpPr>
          <p:cNvPr id="11" name="Thought Bubble: Cloud 10">
            <a:extLst>
              <a:ext uri="{FF2B5EF4-FFF2-40B4-BE49-F238E27FC236}">
                <a16:creationId xmlns:a16="http://schemas.microsoft.com/office/drawing/2014/main" id="{6885C31E-0D69-1BB9-2CD1-C505EE8CA565}"/>
              </a:ext>
            </a:extLst>
          </p:cNvPr>
          <p:cNvSpPr/>
          <p:nvPr/>
        </p:nvSpPr>
        <p:spPr>
          <a:xfrm>
            <a:off x="7079860" y="1462792"/>
            <a:ext cx="2848509" cy="1350557"/>
          </a:xfrm>
          <a:prstGeom prst="cloudCallout">
            <a:avLst>
              <a:gd name="adj1" fmla="val 6759"/>
              <a:gd name="adj2" fmla="val -105178"/>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dirty="0">
                <a:solidFill>
                  <a:schemeClr val="tx1"/>
                </a:solidFill>
                <a:cs typeface="Calibri"/>
              </a:rPr>
              <a:t>I ask my parents’ permission before I download anything.</a:t>
            </a:r>
          </a:p>
        </p:txBody>
      </p:sp>
      <p:pic>
        <p:nvPicPr>
          <p:cNvPr id="13" name="Picture 12">
            <a:extLst>
              <a:ext uri="{FF2B5EF4-FFF2-40B4-BE49-F238E27FC236}">
                <a16:creationId xmlns:a16="http://schemas.microsoft.com/office/drawing/2014/main" id="{D2BF530E-FC0A-9530-FD1E-286EA1D3C349}"/>
              </a:ext>
            </a:extLst>
          </p:cNvPr>
          <p:cNvPicPr>
            <a:picLocks noChangeAspect="1"/>
          </p:cNvPicPr>
          <p:nvPr/>
        </p:nvPicPr>
        <p:blipFill>
          <a:blip r:embed="rId8"/>
          <a:stretch>
            <a:fillRect/>
          </a:stretch>
        </p:blipFill>
        <p:spPr>
          <a:xfrm>
            <a:off x="2542964" y="3195937"/>
            <a:ext cx="2283170" cy="3374017"/>
          </a:xfrm>
          <a:prstGeom prst="rect">
            <a:avLst/>
          </a:prstGeom>
        </p:spPr>
      </p:pic>
      <p:sp>
        <p:nvSpPr>
          <p:cNvPr id="6" name="Thought Bubble: Cloud 5">
            <a:extLst>
              <a:ext uri="{FF2B5EF4-FFF2-40B4-BE49-F238E27FC236}">
                <a16:creationId xmlns:a16="http://schemas.microsoft.com/office/drawing/2014/main" id="{BEFB5800-35C5-4DDD-9E43-FAE373194762}"/>
              </a:ext>
            </a:extLst>
          </p:cNvPr>
          <p:cNvSpPr/>
          <p:nvPr/>
        </p:nvSpPr>
        <p:spPr>
          <a:xfrm>
            <a:off x="223934" y="5551621"/>
            <a:ext cx="2380354" cy="1215378"/>
          </a:xfrm>
          <a:prstGeom prst="cloudCallout">
            <a:avLst>
              <a:gd name="adj1" fmla="val -54004"/>
              <a:gd name="adj2" fmla="val -85446"/>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dirty="0">
                <a:solidFill>
                  <a:schemeClr val="tx1"/>
                </a:solidFill>
                <a:cs typeface="Calibri"/>
              </a:rPr>
              <a:t>My teachers help me stay safe online.</a:t>
            </a:r>
          </a:p>
        </p:txBody>
      </p:sp>
      <p:sp>
        <p:nvSpPr>
          <p:cNvPr id="9" name="Thought Bubble: Cloud 8">
            <a:extLst>
              <a:ext uri="{FF2B5EF4-FFF2-40B4-BE49-F238E27FC236}">
                <a16:creationId xmlns:a16="http://schemas.microsoft.com/office/drawing/2014/main" id="{0AC97D5A-B973-614B-7102-04675E8D220B}"/>
              </a:ext>
            </a:extLst>
          </p:cNvPr>
          <p:cNvSpPr/>
          <p:nvPr/>
        </p:nvSpPr>
        <p:spPr>
          <a:xfrm>
            <a:off x="4983831" y="4850119"/>
            <a:ext cx="2324236" cy="1441172"/>
          </a:xfrm>
          <a:prstGeom prst="cloudCallout">
            <a:avLst>
              <a:gd name="adj1" fmla="val 40006"/>
              <a:gd name="adj2" fmla="val 7373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dirty="0">
                <a:solidFill>
                  <a:schemeClr val="tx1"/>
                </a:solidFill>
                <a:cs typeface="Calibri"/>
              </a:rPr>
              <a:t>I use my tablet to go on Mathletics and </a:t>
            </a:r>
            <a:r>
              <a:rPr lang="en-US" sz="1600" dirty="0" err="1">
                <a:solidFill>
                  <a:schemeClr val="tx1"/>
                </a:solidFill>
                <a:cs typeface="Calibri"/>
              </a:rPr>
              <a:t>Numbots</a:t>
            </a:r>
            <a:r>
              <a:rPr lang="en-US" sz="1600" dirty="0">
                <a:solidFill>
                  <a:schemeClr val="tx1"/>
                </a:solidFill>
                <a:cs typeface="Calibri"/>
              </a:rPr>
              <a:t>.</a:t>
            </a:r>
          </a:p>
        </p:txBody>
      </p:sp>
    </p:spTree>
    <p:extLst>
      <p:ext uri="{BB962C8B-B14F-4D97-AF65-F5344CB8AC3E}">
        <p14:creationId xmlns:p14="http://schemas.microsoft.com/office/powerpoint/2010/main" val="10449927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138141-C80C-F456-C26E-E89A86773E0B}"/>
            </a:ext>
          </a:extLst>
        </p:cNvPr>
        <p:cNvGrpSpPr/>
        <p:nvPr/>
      </p:nvGrpSpPr>
      <p:grpSpPr>
        <a:xfrm>
          <a:off x="0" y="0"/>
          <a:ext cx="0" cy="0"/>
          <a:chOff x="0" y="0"/>
          <a:chExt cx="0" cy="0"/>
        </a:xfrm>
      </p:grpSpPr>
      <p:sp>
        <p:nvSpPr>
          <p:cNvPr id="12" name="Speech Bubble: Rectangle with Corners Rounded 11">
            <a:extLst>
              <a:ext uri="{FF2B5EF4-FFF2-40B4-BE49-F238E27FC236}">
                <a16:creationId xmlns:a16="http://schemas.microsoft.com/office/drawing/2014/main" id="{260D72EC-7364-B0E8-C1D6-5CAF2E71E3B4}"/>
              </a:ext>
            </a:extLst>
          </p:cNvPr>
          <p:cNvSpPr/>
          <p:nvPr/>
        </p:nvSpPr>
        <p:spPr>
          <a:xfrm flipH="1">
            <a:off x="8425543" y="336733"/>
            <a:ext cx="3568062" cy="1329142"/>
          </a:xfrm>
          <a:prstGeom prst="wedgeRoundRectCallout">
            <a:avLst>
              <a:gd name="adj1" fmla="val 76982"/>
              <a:gd name="adj2" fmla="val 7268"/>
              <a:gd name="adj3" fmla="val 16667"/>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600" b="1" dirty="0">
                <a:solidFill>
                  <a:srgbClr val="333333"/>
                </a:solidFill>
                <a:latin typeface="Calibri"/>
                <a:ea typeface="Calibri"/>
                <a:cs typeface="Calibri"/>
              </a:rPr>
              <a:t>Pine Class became digital detectives and explored the exciting world of Artificial Intelligence in the Safer Internet Day 2024 Live Lesson.</a:t>
            </a:r>
            <a:endParaRPr lang="en-US" sz="1600" dirty="0">
              <a:latin typeface="Calibri"/>
              <a:ea typeface="Calibri"/>
              <a:cs typeface="Calibri"/>
            </a:endParaRPr>
          </a:p>
        </p:txBody>
      </p:sp>
      <p:pic>
        <p:nvPicPr>
          <p:cNvPr id="7" name="Picture 6" descr="Logo, company name&#10;&#10;Description automatically generated">
            <a:extLst>
              <a:ext uri="{FF2B5EF4-FFF2-40B4-BE49-F238E27FC236}">
                <a16:creationId xmlns:a16="http://schemas.microsoft.com/office/drawing/2014/main" id="{F60F3895-8065-BD0D-9841-66796DC7223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223934" y="191331"/>
            <a:ext cx="1929172" cy="1251390"/>
          </a:xfrm>
          <a:prstGeom prst="rect">
            <a:avLst/>
          </a:prstGeom>
        </p:spPr>
      </p:pic>
      <p:sp>
        <p:nvSpPr>
          <p:cNvPr id="8" name="Title 1">
            <a:extLst>
              <a:ext uri="{FF2B5EF4-FFF2-40B4-BE49-F238E27FC236}">
                <a16:creationId xmlns:a16="http://schemas.microsoft.com/office/drawing/2014/main" id="{20DD5C54-C5C6-A4FD-06A7-5F07737FA680}"/>
              </a:ext>
            </a:extLst>
          </p:cNvPr>
          <p:cNvSpPr txBox="1">
            <a:spLocks/>
          </p:cNvSpPr>
          <p:nvPr/>
        </p:nvSpPr>
        <p:spPr>
          <a:xfrm>
            <a:off x="2147215" y="191330"/>
            <a:ext cx="7897570" cy="1737258"/>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5400" b="1" dirty="0">
                <a:latin typeface="Calibri Light" panose="020F0302020204030204" pitchFamily="34" charset="0"/>
                <a:cs typeface="Calibri Light" panose="020F0302020204030204" pitchFamily="34" charset="0"/>
              </a:rPr>
              <a:t>Year 3 – Pine</a:t>
            </a:r>
          </a:p>
          <a:p>
            <a:endParaRPr lang="en-GB" sz="5400" b="1" dirty="0"/>
          </a:p>
        </p:txBody>
      </p:sp>
      <p:pic>
        <p:nvPicPr>
          <p:cNvPr id="2" name="Picture 2" descr="Safer Internet Day (@safeinternetday) / Twitter">
            <a:extLst>
              <a:ext uri="{FF2B5EF4-FFF2-40B4-BE49-F238E27FC236}">
                <a16:creationId xmlns:a16="http://schemas.microsoft.com/office/drawing/2014/main" id="{8CDC7477-8EFF-3283-F690-92A36AA9F0E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346" t="24408" r="4041" b="26612"/>
          <a:stretch/>
        </p:blipFill>
        <p:spPr bwMode="auto">
          <a:xfrm>
            <a:off x="9933989" y="5593826"/>
            <a:ext cx="2183363" cy="118019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cartoon robot with question marks&#10;&#10;Description automatically generated">
            <a:extLst>
              <a:ext uri="{FF2B5EF4-FFF2-40B4-BE49-F238E27FC236}">
                <a16:creationId xmlns:a16="http://schemas.microsoft.com/office/drawing/2014/main" id="{A81B5A27-1616-DFB0-0E8E-30D6D237053F}"/>
              </a:ext>
            </a:extLst>
          </p:cNvPr>
          <p:cNvPicPr>
            <a:picLocks noChangeAspect="1"/>
          </p:cNvPicPr>
          <p:nvPr/>
        </p:nvPicPr>
        <p:blipFill>
          <a:blip r:embed="rId4"/>
          <a:stretch>
            <a:fillRect/>
          </a:stretch>
        </p:blipFill>
        <p:spPr>
          <a:xfrm>
            <a:off x="132080" y="4329519"/>
            <a:ext cx="4693920" cy="2354402"/>
          </a:xfrm>
          <a:prstGeom prst="rect">
            <a:avLst/>
          </a:prstGeom>
        </p:spPr>
      </p:pic>
      <p:pic>
        <p:nvPicPr>
          <p:cNvPr id="6" name="Picture 5" descr="A screenshot of a computer screen&#10;&#10;Description automatically generated">
            <a:extLst>
              <a:ext uri="{FF2B5EF4-FFF2-40B4-BE49-F238E27FC236}">
                <a16:creationId xmlns:a16="http://schemas.microsoft.com/office/drawing/2014/main" id="{32808B66-67D4-C265-C0AB-8902E0F368BC}"/>
              </a:ext>
            </a:extLst>
          </p:cNvPr>
          <p:cNvPicPr>
            <a:picLocks noChangeAspect="1"/>
          </p:cNvPicPr>
          <p:nvPr/>
        </p:nvPicPr>
        <p:blipFill>
          <a:blip r:embed="rId5"/>
          <a:stretch>
            <a:fillRect/>
          </a:stretch>
        </p:blipFill>
        <p:spPr>
          <a:xfrm>
            <a:off x="4922520" y="4239919"/>
            <a:ext cx="4958080" cy="2619963"/>
          </a:xfrm>
          <a:prstGeom prst="rect">
            <a:avLst/>
          </a:prstGeom>
        </p:spPr>
      </p:pic>
      <p:sp>
        <p:nvSpPr>
          <p:cNvPr id="9" name="TextBox 8">
            <a:extLst>
              <a:ext uri="{FF2B5EF4-FFF2-40B4-BE49-F238E27FC236}">
                <a16:creationId xmlns:a16="http://schemas.microsoft.com/office/drawing/2014/main" id="{75B813B7-8E28-F220-98AE-F9ABE17D2228}"/>
              </a:ext>
            </a:extLst>
          </p:cNvPr>
          <p:cNvSpPr txBox="1"/>
          <p:nvPr/>
        </p:nvSpPr>
        <p:spPr>
          <a:xfrm>
            <a:off x="223520" y="1564640"/>
            <a:ext cx="11567160"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Font typeface=""/>
              <a:buChar char="•"/>
            </a:pPr>
            <a:r>
              <a:rPr lang="en-US" dirty="0">
                <a:latin typeface="Calibri"/>
                <a:ea typeface="Calibri"/>
                <a:cs typeface="Calibri"/>
              </a:rPr>
              <a:t>Know the importance of keeping personal information private.</a:t>
            </a:r>
          </a:p>
          <a:p>
            <a:pPr>
              <a:buFont typeface=""/>
              <a:buChar char="•"/>
            </a:pPr>
            <a:r>
              <a:rPr lang="en-US" dirty="0">
                <a:latin typeface="Calibri"/>
                <a:ea typeface="Calibri"/>
                <a:cs typeface="Calibri"/>
              </a:rPr>
              <a:t>Understand the impact of positive and negative content online on mental and physical wellbeing.</a:t>
            </a:r>
          </a:p>
          <a:p>
            <a:pPr>
              <a:buFont typeface=""/>
              <a:buChar char="•"/>
            </a:pPr>
            <a:r>
              <a:rPr lang="en-US" dirty="0">
                <a:latin typeface="Calibri"/>
                <a:ea typeface="Calibri"/>
                <a:cs typeface="Calibri"/>
              </a:rPr>
              <a:t>Identify a range of ways to report concerns about content and contact.</a:t>
            </a:r>
          </a:p>
          <a:p>
            <a:pPr>
              <a:buFont typeface=""/>
              <a:buChar char="•"/>
            </a:pPr>
            <a:r>
              <a:rPr lang="en-US" dirty="0">
                <a:latin typeface="Calibri"/>
                <a:ea typeface="Calibri"/>
                <a:cs typeface="Calibri"/>
              </a:rPr>
              <a:t>Be aware of how to keep themselves safe and secure.</a:t>
            </a:r>
          </a:p>
          <a:p>
            <a:pPr>
              <a:buFont typeface=""/>
              <a:buChar char="•"/>
            </a:pPr>
            <a:r>
              <a:rPr lang="en-US" dirty="0">
                <a:latin typeface="Calibri"/>
                <a:ea typeface="Calibri"/>
                <a:cs typeface="Calibri"/>
              </a:rPr>
              <a:t>Use digital technologies to search, access and retrieve information and be aware that not all of this information will be credible.</a:t>
            </a:r>
          </a:p>
          <a:p>
            <a:pPr>
              <a:buFont typeface=""/>
              <a:buChar char="•"/>
            </a:pPr>
            <a:r>
              <a:rPr lang="en-US" dirty="0">
                <a:latin typeface="Calibri"/>
                <a:ea typeface="Calibri"/>
                <a:cs typeface="Calibri"/>
              </a:rPr>
              <a:t>Identify and assess risks and take steps to reduce them.</a:t>
            </a:r>
          </a:p>
          <a:p>
            <a:pPr>
              <a:buFont typeface=""/>
              <a:buChar char="•"/>
            </a:pPr>
            <a:r>
              <a:rPr lang="en-US" dirty="0">
                <a:latin typeface="Calibri"/>
                <a:ea typeface="Calibri"/>
                <a:cs typeface="Calibri"/>
              </a:rPr>
              <a:t>Know how to ask for help when they need it from people they trust.</a:t>
            </a:r>
          </a:p>
          <a:p>
            <a:pPr>
              <a:buFont typeface=""/>
              <a:buChar char="•"/>
            </a:pPr>
            <a:r>
              <a:rPr lang="en-US" dirty="0">
                <a:latin typeface="Calibri"/>
                <a:ea typeface="Calibri"/>
                <a:cs typeface="Calibri"/>
              </a:rPr>
              <a:t>Explain the importance of accurate and reliable data to ensure a desired outcome.</a:t>
            </a:r>
          </a:p>
        </p:txBody>
      </p:sp>
      <p:sp>
        <p:nvSpPr>
          <p:cNvPr id="14" name="Speech Bubble: Rectangle with Corners Rounded 13">
            <a:extLst>
              <a:ext uri="{FF2B5EF4-FFF2-40B4-BE49-F238E27FC236}">
                <a16:creationId xmlns:a16="http://schemas.microsoft.com/office/drawing/2014/main" id="{B9AC072A-932D-FCE3-8411-1CB7C4148983}"/>
              </a:ext>
            </a:extLst>
          </p:cNvPr>
          <p:cNvSpPr/>
          <p:nvPr/>
        </p:nvSpPr>
        <p:spPr>
          <a:xfrm>
            <a:off x="8649063" y="3151616"/>
            <a:ext cx="3344403" cy="864325"/>
          </a:xfrm>
          <a:prstGeom prst="wedgeRoundRectCallout">
            <a:avLst>
              <a:gd name="adj1" fmla="val -67137"/>
              <a:gd name="adj2" fmla="val 76672"/>
              <a:gd name="adj3" fmla="val 16667"/>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GB" sz="1600" b="1" dirty="0">
                <a:ea typeface="Calibri"/>
                <a:cs typeface="Calibri"/>
              </a:rPr>
              <a:t>We participated in a number of activities where we had to decide if something was fact or a lie.</a:t>
            </a:r>
          </a:p>
        </p:txBody>
      </p:sp>
      <p:sp>
        <p:nvSpPr>
          <p:cNvPr id="15" name="Speech Bubble: Rectangle with Corners Rounded 14">
            <a:extLst>
              <a:ext uri="{FF2B5EF4-FFF2-40B4-BE49-F238E27FC236}">
                <a16:creationId xmlns:a16="http://schemas.microsoft.com/office/drawing/2014/main" id="{4AE49D61-9532-83B9-4081-F4201ECBE260}"/>
              </a:ext>
            </a:extLst>
          </p:cNvPr>
          <p:cNvSpPr/>
          <p:nvPr/>
        </p:nvSpPr>
        <p:spPr>
          <a:xfrm flipH="1">
            <a:off x="10325117" y="4243252"/>
            <a:ext cx="1688808" cy="1120862"/>
          </a:xfrm>
          <a:prstGeom prst="wedgeRoundRectCallout">
            <a:avLst>
              <a:gd name="adj1" fmla="val 76982"/>
              <a:gd name="adj2" fmla="val 7268"/>
              <a:gd name="adj3" fmla="val 16667"/>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GB" sz="1600" b="1" dirty="0">
                <a:ea typeface="Calibri"/>
                <a:cs typeface="Calibri"/>
              </a:rPr>
              <a:t>We had to make a decision about the choices we would make.</a:t>
            </a:r>
            <a:endParaRPr lang="en-GB" sz="1600" dirty="0">
              <a:ea typeface="Calibri"/>
              <a:cs typeface="Calibri"/>
            </a:endParaRPr>
          </a:p>
        </p:txBody>
      </p:sp>
    </p:spTree>
    <p:extLst>
      <p:ext uri="{BB962C8B-B14F-4D97-AF65-F5344CB8AC3E}">
        <p14:creationId xmlns:p14="http://schemas.microsoft.com/office/powerpoint/2010/main" val="3028012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Logo, company name&#10;&#10;Description automatically generated">
            <a:extLst>
              <a:ext uri="{FF2B5EF4-FFF2-40B4-BE49-F238E27FC236}">
                <a16:creationId xmlns:a16="http://schemas.microsoft.com/office/drawing/2014/main" id="{5107E917-7B2F-44C2-B4DC-252B7975E85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223934" y="191331"/>
            <a:ext cx="1929172" cy="1251390"/>
          </a:xfrm>
          <a:prstGeom prst="rect">
            <a:avLst/>
          </a:prstGeom>
        </p:spPr>
      </p:pic>
      <p:sp>
        <p:nvSpPr>
          <p:cNvPr id="8" name="Title 1">
            <a:extLst>
              <a:ext uri="{FF2B5EF4-FFF2-40B4-BE49-F238E27FC236}">
                <a16:creationId xmlns:a16="http://schemas.microsoft.com/office/drawing/2014/main" id="{51F43FAB-80F4-4F66-B136-AE4F57749D4A}"/>
              </a:ext>
            </a:extLst>
          </p:cNvPr>
          <p:cNvSpPr txBox="1">
            <a:spLocks/>
          </p:cNvSpPr>
          <p:nvPr/>
        </p:nvSpPr>
        <p:spPr>
          <a:xfrm>
            <a:off x="1911229" y="193876"/>
            <a:ext cx="7888278" cy="1625746"/>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5400" b="1" dirty="0">
                <a:latin typeface="Calibri Light"/>
                <a:cs typeface="Calibri Light"/>
              </a:rPr>
              <a:t>Year 4 – Spruce</a:t>
            </a:r>
          </a:p>
          <a:p>
            <a:endParaRPr lang="en-GB" sz="5400" b="1" dirty="0">
              <a:cs typeface="Calibri Light"/>
            </a:endParaRPr>
          </a:p>
        </p:txBody>
      </p:sp>
      <p:pic>
        <p:nvPicPr>
          <p:cNvPr id="2" name="Picture 2" descr="Safer Internet Day (@safeinternetday) / Twitter">
            <a:extLst>
              <a:ext uri="{FF2B5EF4-FFF2-40B4-BE49-F238E27FC236}">
                <a16:creationId xmlns:a16="http://schemas.microsoft.com/office/drawing/2014/main" id="{C000A217-5A85-1E17-6C53-C5C1EF6833B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346" t="24408" r="4041" b="26612"/>
          <a:stretch/>
        </p:blipFill>
        <p:spPr bwMode="auto">
          <a:xfrm>
            <a:off x="10562304" y="5754246"/>
            <a:ext cx="1555048" cy="84598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group of cards with text&#10;&#10;Description automatically generated">
            <a:extLst>
              <a:ext uri="{FF2B5EF4-FFF2-40B4-BE49-F238E27FC236}">
                <a16:creationId xmlns:a16="http://schemas.microsoft.com/office/drawing/2014/main" id="{7BC622D3-8837-7B31-F3D9-5F226F814275}"/>
              </a:ext>
            </a:extLst>
          </p:cNvPr>
          <p:cNvPicPr>
            <a:picLocks noChangeAspect="1"/>
          </p:cNvPicPr>
          <p:nvPr/>
        </p:nvPicPr>
        <p:blipFill rotWithShape="1">
          <a:blip r:embed="rId4"/>
          <a:srcRect t="48928"/>
          <a:stretch/>
        </p:blipFill>
        <p:spPr>
          <a:xfrm>
            <a:off x="9200744" y="371728"/>
            <a:ext cx="2525696" cy="2740532"/>
          </a:xfrm>
          <a:prstGeom prst="rect">
            <a:avLst/>
          </a:prstGeom>
          <a:ln>
            <a:noFill/>
          </a:ln>
          <a:effectLst>
            <a:outerShdw blurRad="292100" dist="139700" dir="2700000" algn="tl" rotWithShape="0">
              <a:srgbClr val="333333">
                <a:alpha val="65000"/>
              </a:srgbClr>
            </a:outerShdw>
          </a:effectLst>
        </p:spPr>
      </p:pic>
      <p:pic>
        <p:nvPicPr>
          <p:cNvPr id="4" name="Picture 3" descr="A group of cards with text&#10;&#10;Description automatically generated">
            <a:extLst>
              <a:ext uri="{FF2B5EF4-FFF2-40B4-BE49-F238E27FC236}">
                <a16:creationId xmlns:a16="http://schemas.microsoft.com/office/drawing/2014/main" id="{FA786623-3B6A-1B2C-01FE-1486273C54CD}"/>
              </a:ext>
            </a:extLst>
          </p:cNvPr>
          <p:cNvPicPr>
            <a:picLocks noChangeAspect="1"/>
          </p:cNvPicPr>
          <p:nvPr/>
        </p:nvPicPr>
        <p:blipFill rotWithShape="1">
          <a:blip r:embed="rId4"/>
          <a:srcRect l="380" t="6989" r="-760" b="50896"/>
          <a:stretch/>
        </p:blipFill>
        <p:spPr>
          <a:xfrm>
            <a:off x="286405" y="4104105"/>
            <a:ext cx="2408358" cy="2152324"/>
          </a:xfrm>
          <a:prstGeom prst="rect">
            <a:avLst/>
          </a:prstGeom>
          <a:ln>
            <a:noFill/>
          </a:ln>
          <a:effectLst>
            <a:outerShdw blurRad="292100" dist="139700" dir="2700000" algn="tl" rotWithShape="0">
              <a:srgbClr val="333333">
                <a:alpha val="65000"/>
              </a:srgbClr>
            </a:outerShdw>
          </a:effectLst>
        </p:spPr>
      </p:pic>
      <p:pic>
        <p:nvPicPr>
          <p:cNvPr id="6" name="Picture 5" descr="A screenshot of a computer game&#10;&#10;Description automatically generated">
            <a:extLst>
              <a:ext uri="{FF2B5EF4-FFF2-40B4-BE49-F238E27FC236}">
                <a16:creationId xmlns:a16="http://schemas.microsoft.com/office/drawing/2014/main" id="{CC0BF29E-85AD-E17A-921D-8F11B1FDD885}"/>
              </a:ext>
            </a:extLst>
          </p:cNvPr>
          <p:cNvPicPr>
            <a:picLocks noChangeAspect="1"/>
          </p:cNvPicPr>
          <p:nvPr/>
        </p:nvPicPr>
        <p:blipFill>
          <a:blip r:embed="rId5"/>
          <a:stretch>
            <a:fillRect/>
          </a:stretch>
        </p:blipFill>
        <p:spPr>
          <a:xfrm>
            <a:off x="3792956" y="1285875"/>
            <a:ext cx="4338721" cy="3136566"/>
          </a:xfrm>
          <a:prstGeom prst="rect">
            <a:avLst/>
          </a:prstGeom>
          <a:ln>
            <a:noFill/>
          </a:ln>
          <a:effectLst>
            <a:outerShdw blurRad="292100" dist="139700" dir="2700000" algn="tl" rotWithShape="0">
              <a:srgbClr val="333333">
                <a:alpha val="65000"/>
              </a:srgbClr>
            </a:outerShdw>
          </a:effectLst>
        </p:spPr>
      </p:pic>
      <p:sp>
        <p:nvSpPr>
          <p:cNvPr id="10" name="TextBox 8">
            <a:extLst>
              <a:ext uri="{FF2B5EF4-FFF2-40B4-BE49-F238E27FC236}">
                <a16:creationId xmlns:a16="http://schemas.microsoft.com/office/drawing/2014/main" id="{A666D06E-DE1A-953D-8927-E0FA4F6F7F5E}"/>
              </a:ext>
            </a:extLst>
          </p:cNvPr>
          <p:cNvSpPr txBox="1"/>
          <p:nvPr/>
        </p:nvSpPr>
        <p:spPr>
          <a:xfrm>
            <a:off x="397724" y="1767128"/>
            <a:ext cx="3253385" cy="193899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dirty="0">
                <a:cs typeface="Calibri"/>
              </a:rPr>
              <a:t>Spruce Class looked at the ways that technology is changing and how emergent technology can be worrying sometimes if you don't feel confident using it. </a:t>
            </a:r>
            <a:endParaRPr lang="en-US" sz="2000" dirty="0"/>
          </a:p>
        </p:txBody>
      </p:sp>
      <p:sp>
        <p:nvSpPr>
          <p:cNvPr id="11" name="TextBox 8">
            <a:extLst>
              <a:ext uri="{FF2B5EF4-FFF2-40B4-BE49-F238E27FC236}">
                <a16:creationId xmlns:a16="http://schemas.microsoft.com/office/drawing/2014/main" id="{BE96FC06-E078-7028-8863-331D338BDB48}"/>
              </a:ext>
            </a:extLst>
          </p:cNvPr>
          <p:cNvSpPr txBox="1"/>
          <p:nvPr/>
        </p:nvSpPr>
        <p:spPr>
          <a:xfrm>
            <a:off x="5354316" y="4946432"/>
            <a:ext cx="5208265" cy="16312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dirty="0">
                <a:ea typeface="Calibri"/>
                <a:cs typeface="Calibri"/>
              </a:rPr>
              <a:t>The children discussed what to do if they feel unsafe online and who they can talk to about any concerns they have. They also talked about and completed a task about what they can do to keep themselves and their information safe.  </a:t>
            </a:r>
            <a:endParaRPr lang="en-US" sz="2000" dirty="0"/>
          </a:p>
        </p:txBody>
      </p:sp>
      <p:sp>
        <p:nvSpPr>
          <p:cNvPr id="13" name="Speech Bubble: Rectangle with Corners Rounded 12">
            <a:extLst>
              <a:ext uri="{FF2B5EF4-FFF2-40B4-BE49-F238E27FC236}">
                <a16:creationId xmlns:a16="http://schemas.microsoft.com/office/drawing/2014/main" id="{842710A2-4266-2897-7E49-D61500A805E5}"/>
              </a:ext>
            </a:extLst>
          </p:cNvPr>
          <p:cNvSpPr/>
          <p:nvPr/>
        </p:nvSpPr>
        <p:spPr>
          <a:xfrm flipH="1">
            <a:off x="9202437" y="3425373"/>
            <a:ext cx="2709888" cy="1186902"/>
          </a:xfrm>
          <a:prstGeom prst="wedgeRoundRectCallout">
            <a:avLst>
              <a:gd name="adj1" fmla="val 76982"/>
              <a:gd name="adj2" fmla="val 7268"/>
              <a:gd name="adj3" fmla="val 16667"/>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GB" sz="1600" dirty="0">
                <a:ea typeface="Calibri"/>
                <a:cs typeface="Calibri"/>
              </a:rPr>
              <a:t>Don't let other people use your password. This is private and should not be shared. </a:t>
            </a:r>
          </a:p>
        </p:txBody>
      </p:sp>
      <p:sp>
        <p:nvSpPr>
          <p:cNvPr id="16" name="Speech Bubble: Rectangle with Corners Rounded 15">
            <a:extLst>
              <a:ext uri="{FF2B5EF4-FFF2-40B4-BE49-F238E27FC236}">
                <a16:creationId xmlns:a16="http://schemas.microsoft.com/office/drawing/2014/main" id="{FA3CB08D-9E50-9F8F-2BB4-3A2A2D50DAFB}"/>
              </a:ext>
            </a:extLst>
          </p:cNvPr>
          <p:cNvSpPr/>
          <p:nvPr/>
        </p:nvSpPr>
        <p:spPr>
          <a:xfrm>
            <a:off x="2999904" y="4754531"/>
            <a:ext cx="2049271" cy="1634631"/>
          </a:xfrm>
          <a:prstGeom prst="wedgeRoundRectCallout">
            <a:avLst>
              <a:gd name="adj1" fmla="val 68932"/>
              <a:gd name="adj2" fmla="val -46460"/>
              <a:gd name="adj3" fmla="val 16667"/>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GB" sz="1600" dirty="0"/>
              <a:t>If you see something online you don't like, minimise the page and tell someone you trust. </a:t>
            </a:r>
            <a:endParaRPr lang="en-US" sz="1600" dirty="0">
              <a:ea typeface="Calibri" panose="020F0502020204030204"/>
              <a:cs typeface="Calibri" panose="020F0502020204030204"/>
            </a:endParaRPr>
          </a:p>
        </p:txBody>
      </p:sp>
    </p:spTree>
    <p:extLst>
      <p:ext uri="{BB962C8B-B14F-4D97-AF65-F5344CB8AC3E}">
        <p14:creationId xmlns:p14="http://schemas.microsoft.com/office/powerpoint/2010/main" val="26420235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211FCF4B6DA904199B373951E770970" ma:contentTypeVersion="14" ma:contentTypeDescription="Create a new document." ma:contentTypeScope="" ma:versionID="37b6f05dcd0687c3be589063a9ddafef">
  <xsd:schema xmlns:xsd="http://www.w3.org/2001/XMLSchema" xmlns:xs="http://www.w3.org/2001/XMLSchema" xmlns:p="http://schemas.microsoft.com/office/2006/metadata/properties" xmlns:ns3="417d0e7a-86bf-409d-8336-1aeb16d31547" xmlns:ns4="1a940449-2ad8-41d1-9acb-dc20c7334ef4" targetNamespace="http://schemas.microsoft.com/office/2006/metadata/properties" ma:root="true" ma:fieldsID="4e5f9dcafd1e40f2a2f183b54865e324" ns3:_="" ns4:_="">
    <xsd:import namespace="417d0e7a-86bf-409d-8336-1aeb16d31547"/>
    <xsd:import namespace="1a940449-2ad8-41d1-9acb-dc20c7334ef4"/>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MediaServiceAutoKeyPoints" minOccurs="0"/>
                <xsd:element ref="ns3:MediaServiceKeyPoints" minOccurs="0"/>
                <xsd:element ref="ns3:MediaServiceLocation" minOccurs="0"/>
                <xsd:element ref="ns4:SharedWithUsers" minOccurs="0"/>
                <xsd:element ref="ns4:SharedWithDetails" minOccurs="0"/>
                <xsd:element ref="ns4:SharingHintHash"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7d0e7a-86bf-409d-8336-1aeb16d3154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a940449-2ad8-41d1-9acb-dc20c7334ef4"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E17A3AE-6372-4752-8D69-668D01584202}">
  <ds:schemaRefs>
    <ds:schemaRef ds:uri="http://schemas.openxmlformats.org/package/2006/metadata/core-properties"/>
    <ds:schemaRef ds:uri="http://purl.org/dc/dcmitype/"/>
    <ds:schemaRef ds:uri="http://purl.org/dc/terms/"/>
    <ds:schemaRef ds:uri="http://schemas.microsoft.com/office/2006/metadata/properties"/>
    <ds:schemaRef ds:uri="http://schemas.microsoft.com/office/infopath/2007/PartnerControls"/>
    <ds:schemaRef ds:uri="417d0e7a-86bf-409d-8336-1aeb16d31547"/>
    <ds:schemaRef ds:uri="http://schemas.microsoft.com/office/2006/documentManagement/types"/>
    <ds:schemaRef ds:uri="http://purl.org/dc/elements/1.1/"/>
    <ds:schemaRef ds:uri="1a940449-2ad8-41d1-9acb-dc20c7334ef4"/>
    <ds:schemaRef ds:uri="http://www.w3.org/XML/1998/namespace"/>
  </ds:schemaRefs>
</ds:datastoreItem>
</file>

<file path=customXml/itemProps2.xml><?xml version="1.0" encoding="utf-8"?>
<ds:datastoreItem xmlns:ds="http://schemas.openxmlformats.org/officeDocument/2006/customXml" ds:itemID="{D27CCD49-8392-40A6-B6F0-64BE10FF572B}">
  <ds:schemaRefs>
    <ds:schemaRef ds:uri="1a940449-2ad8-41d1-9acb-dc20c7334ef4"/>
    <ds:schemaRef ds:uri="417d0e7a-86bf-409d-8336-1aeb16d3154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C7E45F2-659A-429F-9026-7AA138708D5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78</TotalTime>
  <Words>577</Words>
  <Application>Microsoft Office PowerPoint</Application>
  <PresentationFormat>Widescreen</PresentationFormat>
  <Paragraphs>37</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Laura Hodges</dc:creator>
  <cp:lastModifiedBy>Laura Hodges</cp:lastModifiedBy>
  <cp:revision>423</cp:revision>
  <dcterms:created xsi:type="dcterms:W3CDTF">2022-02-08T17:36:22Z</dcterms:created>
  <dcterms:modified xsi:type="dcterms:W3CDTF">2024-04-14T13:46:24Z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0x010100C211FCF4B6DA904199B373951E770970</vt:lpwstr>
  </property>
</Properties>
</file>